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65" r:id="rId2"/>
    <p:sldId id="256" r:id="rId3"/>
    <p:sldId id="263" r:id="rId4"/>
    <p:sldId id="259" r:id="rId5"/>
    <p:sldId id="279" r:id="rId6"/>
    <p:sldId id="277" r:id="rId7"/>
    <p:sldId id="278" r:id="rId8"/>
    <p:sldId id="272" r:id="rId9"/>
    <p:sldId id="274" r:id="rId10"/>
    <p:sldId id="275" r:id="rId11"/>
    <p:sldId id="266" r:id="rId12"/>
    <p:sldId id="267" r:id="rId1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0"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66"/>
    <p:restoredTop sz="94575"/>
  </p:normalViewPr>
  <p:slideViewPr>
    <p:cSldViewPr snapToGrid="0" snapToObjects="1">
      <p:cViewPr varScale="1">
        <p:scale>
          <a:sx n="132" d="100"/>
          <a:sy n="132" d="100"/>
        </p:scale>
        <p:origin x="192"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5-29T15:05:54.419" idx="7">
    <p:pos x="10" y="10"/>
    <p:text>Bu sayfa üzerinde her hangi bir değişiklik yapmayın.</p:text>
    <p:extLst>
      <p:ext uri="{C676402C-5697-4E1C-873F-D02D1690AC5C}">
        <p15:threadingInfo xmlns:p15="http://schemas.microsoft.com/office/powerpoint/2012/main" timeZoneBias="-180"/>
      </p:ext>
    </p:extLst>
  </p:cm>
  <p:cm authorId="1" dt="2025-05-29T15:05:57.386" idx="8">
    <p:pos x="176" y="13"/>
    <p:text>Sunum içerisinde yalnızca size verilen sayfaları kullanın.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43:11.746" idx="5">
    <p:pos x="10" y="10"/>
    <p:text>Tabloda yer alan Tarih ve Derslik bilgilerine ek olarak lütfen size ait bilgi alanlarını eksiksiz doldurun ve İmza kısmını projenizi teslim etmeden önce imzaladığınızdan emin olun. Islak imzasız teslim edilen projeler geçersiz sayılacaktır.</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12-20T14:39:48.740" idx="4">
    <p:pos x="10" y="10"/>
    <p:text>Bu sayfa not değerlendirme tablosu olarak kullanılacaktır. Lütfen bu sayfa üzerinde her hangi bir değişiklik yapmayın.</p:text>
    <p:extLst mod="1">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7:32.044" idx="2">
    <p:pos x="10" y="10"/>
    <p:text>Web/Aplikasyon tasarım süreçlerine ait (9:16 oranındaki) Adobe XD'den alınmış ekran görüntüsü çıktılarınızı ilgili alanlara ekleyiniz.</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3-12-20T14:44:39.756" idx="6">
    <p:pos x="25" y="32"/>
    <p:text>1- Projenizi A4 fotokopi kağıdına  yatay ve önlü-arakalı olacak biçimde, renkli çıktı alın.</p:text>
    <p:extLst mod="1">
      <p:ext uri="{C676402C-5697-4E1C-873F-D02D1690AC5C}">
        <p15:threadingInfo xmlns:p15="http://schemas.microsoft.com/office/powerpoint/2012/main" timeZoneBias="-180"/>
      </p:ext>
    </p:extLst>
  </p:cm>
  <p:cm authorId="1" dt="2025-05-29T15:20:41.052" idx="9">
    <p:pos x="168" y="34"/>
    <p:text>2- Projenizi ciltlemeyin, dosyalamayın veya poşet dosya koymayın! Yalnızca sayfaları sol üst köşesinden zımba ile birleştirin.</p:text>
    <p:extLst>
      <p:ext uri="{C676402C-5697-4E1C-873F-D02D1690AC5C}">
        <p15:threadingInfo xmlns:p15="http://schemas.microsoft.com/office/powerpoint/2012/main" timeZoneBias="-180"/>
      </p:ext>
    </p:extLst>
  </p:cm>
  <p:cm authorId="1" dt="2025-05-29T15:20:58.236" idx="10">
    <p:pos x="328" y="37"/>
    <p:text>3- Projenizin içinde bulduğu CD/DVD'yi çift taraflı bant ile yuvarlak alana yapıştırın.</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29.05.2025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29.05.2025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29.05.2025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29.05.2025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29.05.2025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Dijital Oyun Tasarımı</a:t>
            </a:r>
            <a:br>
              <a:rPr lang="tr-TR" sz="2600" b="1" dirty="0"/>
            </a:br>
            <a:br>
              <a:rPr lang="tr-TR" sz="2600" b="1" dirty="0"/>
            </a:br>
            <a:br>
              <a:rPr lang="tr-TR" sz="2600" b="1" dirty="0"/>
            </a:br>
            <a:br>
              <a:rPr lang="tr-TR" sz="2600" b="1" dirty="0"/>
            </a:br>
            <a:br>
              <a:rPr lang="tr-TR" sz="2600" b="1" dirty="0"/>
            </a:br>
            <a:br>
              <a:rPr lang="tr-TR" sz="2600" b="1" dirty="0"/>
            </a:br>
            <a:br>
              <a:rPr lang="tr-TR" sz="2600" dirty="0"/>
            </a:br>
            <a:r>
              <a:rPr lang="tr-TR" sz="3200" b="1" dirty="0">
                <a:latin typeface="+mn-lt"/>
              </a:rPr>
              <a:t>(DGD404)</a:t>
            </a:r>
            <a:br>
              <a:rPr lang="tr-TR" sz="3200" b="1" dirty="0">
                <a:latin typeface="+mn-lt"/>
              </a:rPr>
            </a:br>
            <a:r>
              <a:rPr lang="tr-TR" sz="3200" b="1" dirty="0">
                <a:latin typeface="+mn-lt"/>
              </a:rPr>
              <a:t>Web Tasarımı</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2" name="Metin kutusu 1">
            <a:extLst>
              <a:ext uri="{FF2B5EF4-FFF2-40B4-BE49-F238E27FC236}">
                <a16:creationId xmlns:a16="http://schemas.microsoft.com/office/drawing/2014/main" id="{07944C2E-B389-8342-A04C-8BA2FAF29AE1}"/>
              </a:ext>
            </a:extLst>
          </p:cNvPr>
          <p:cNvSpPr txBox="1"/>
          <p:nvPr/>
        </p:nvSpPr>
        <p:spPr>
          <a:xfrm>
            <a:off x="681037" y="396815"/>
            <a:ext cx="8543925" cy="369332"/>
          </a:xfrm>
          <a:prstGeom prst="rect">
            <a:avLst/>
          </a:prstGeom>
          <a:noFill/>
        </p:spPr>
        <p:txBody>
          <a:bodyPr wrap="square" rtlCol="0">
            <a:spAutoFit/>
          </a:bodyPr>
          <a:lstStyle/>
          <a:p>
            <a:r>
              <a:rPr lang="tr-TR" dirty="0"/>
              <a:t>Ekran Tasarımları 2/2</a:t>
            </a:r>
          </a:p>
        </p:txBody>
      </p:sp>
      <p:sp>
        <p:nvSpPr>
          <p:cNvPr id="8" name="Dikdörtgen 7">
            <a:extLst>
              <a:ext uri="{FF2B5EF4-FFF2-40B4-BE49-F238E27FC236}">
                <a16:creationId xmlns:a16="http://schemas.microsoft.com/office/drawing/2014/main" id="{6DE221C7-08DF-7946-AB73-BC3C1CEEC15B}"/>
              </a:ext>
            </a:extLst>
          </p:cNvPr>
          <p:cNvSpPr/>
          <p:nvPr/>
        </p:nvSpPr>
        <p:spPr>
          <a:xfrm>
            <a:off x="419286" y="1205099"/>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Liste Görünümü</a:t>
            </a:r>
            <a:endParaRPr lang="tr-TR" sz="1600" baseline="30000" dirty="0">
              <a:solidFill>
                <a:schemeClr val="tx1">
                  <a:lumMod val="50000"/>
                  <a:lumOff val="50000"/>
                </a:schemeClr>
              </a:solidFill>
            </a:endParaRPr>
          </a:p>
          <a:p>
            <a:pPr algn="ctr"/>
            <a:r>
              <a:rPr lang="tr-TR" sz="1600" dirty="0">
                <a:solidFill>
                  <a:schemeClr val="tx1">
                    <a:lumMod val="50000"/>
                    <a:lumOff val="50000"/>
                  </a:schemeClr>
                </a:solidFill>
              </a:rPr>
              <a:t>(</a:t>
            </a:r>
            <a:r>
              <a:rPr lang="tr-TR" sz="1600" dirty="0" err="1">
                <a:solidFill>
                  <a:schemeClr val="tx1">
                    <a:lumMod val="50000"/>
                    <a:lumOff val="50000"/>
                  </a:schemeClr>
                </a:solidFill>
              </a:rPr>
              <a:t>ListView</a:t>
            </a:r>
            <a:r>
              <a:rPr lang="tr-TR" sz="1600" dirty="0">
                <a:solidFill>
                  <a:schemeClr val="tx1">
                    <a:lumMod val="50000"/>
                    <a:lumOff val="50000"/>
                  </a:schemeClr>
                </a:solidFill>
              </a:rPr>
              <a:t>)</a:t>
            </a:r>
          </a:p>
          <a:p>
            <a:pPr algn="ctr"/>
            <a:r>
              <a:rPr lang="tr-TR" sz="1600" dirty="0">
                <a:solidFill>
                  <a:schemeClr val="tx1">
                    <a:lumMod val="50000"/>
                    <a:lumOff val="50000"/>
                  </a:schemeClr>
                </a:solidFill>
              </a:rPr>
              <a:t>içeren bir</a:t>
            </a:r>
          </a:p>
          <a:p>
            <a:pPr algn="ctr"/>
            <a:r>
              <a:rPr lang="tr-TR" sz="1600" dirty="0">
                <a:solidFill>
                  <a:schemeClr val="tx1">
                    <a:lumMod val="50000"/>
                    <a:lumOff val="50000"/>
                  </a:schemeClr>
                </a:solidFill>
              </a:rPr>
              <a:t>ekran tasarımını</a:t>
            </a:r>
          </a:p>
          <a:p>
            <a:pPr algn="ctr"/>
            <a:r>
              <a:rPr lang="tr-TR" sz="1600" dirty="0">
                <a:solidFill>
                  <a:schemeClr val="tx1">
                    <a:lumMod val="50000"/>
                    <a:lumOff val="50000"/>
                  </a:schemeClr>
                </a:solidFill>
              </a:rPr>
              <a:t>bu alana ekleyin.</a:t>
            </a:r>
          </a:p>
        </p:txBody>
      </p:sp>
      <p:sp>
        <p:nvSpPr>
          <p:cNvPr id="9" name="Dikdörtgen 8">
            <a:extLst>
              <a:ext uri="{FF2B5EF4-FFF2-40B4-BE49-F238E27FC236}">
                <a16:creationId xmlns:a16="http://schemas.microsoft.com/office/drawing/2014/main" id="{336726C3-0626-3549-90CE-F1868A055705}"/>
              </a:ext>
            </a:extLst>
          </p:cNvPr>
          <p:cNvSpPr/>
          <p:nvPr/>
        </p:nvSpPr>
        <p:spPr>
          <a:xfrm>
            <a:off x="3540517" y="1205098"/>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Uyarı</a:t>
            </a:r>
            <a:endParaRPr lang="tr-TR" sz="1600" baseline="30000" dirty="0">
              <a:solidFill>
                <a:schemeClr val="tx1">
                  <a:lumMod val="50000"/>
                  <a:lumOff val="50000"/>
                </a:schemeClr>
              </a:solidFill>
            </a:endParaRPr>
          </a:p>
          <a:p>
            <a:pPr algn="ctr"/>
            <a:r>
              <a:rPr lang="tr-TR" sz="1600" dirty="0">
                <a:solidFill>
                  <a:schemeClr val="tx1">
                    <a:lumMod val="50000"/>
                    <a:lumOff val="50000"/>
                  </a:schemeClr>
                </a:solidFill>
              </a:rPr>
              <a:t>(</a:t>
            </a:r>
            <a:r>
              <a:rPr lang="tr-TR" sz="1600" dirty="0" err="1">
                <a:solidFill>
                  <a:schemeClr val="tx1">
                    <a:lumMod val="50000"/>
                    <a:lumOff val="50000"/>
                  </a:schemeClr>
                </a:solidFill>
              </a:rPr>
              <a:t>Alert</a:t>
            </a:r>
            <a:r>
              <a:rPr lang="tr-TR" sz="1600" dirty="0">
                <a:solidFill>
                  <a:schemeClr val="tx1">
                    <a:lumMod val="50000"/>
                    <a:lumOff val="50000"/>
                  </a:schemeClr>
                </a:solidFill>
              </a:rPr>
              <a:t>)</a:t>
            </a:r>
          </a:p>
          <a:p>
            <a:pPr algn="ctr"/>
            <a:r>
              <a:rPr lang="tr-TR" sz="1600" dirty="0">
                <a:solidFill>
                  <a:schemeClr val="tx1">
                    <a:lumMod val="50000"/>
                    <a:lumOff val="50000"/>
                  </a:schemeClr>
                </a:solidFill>
              </a:rPr>
              <a:t>içeren bir</a:t>
            </a:r>
          </a:p>
          <a:p>
            <a:pPr algn="ctr"/>
            <a:r>
              <a:rPr lang="tr-TR" sz="1600" dirty="0">
                <a:solidFill>
                  <a:schemeClr val="tx1">
                    <a:lumMod val="50000"/>
                    <a:lumOff val="50000"/>
                  </a:schemeClr>
                </a:solidFill>
              </a:rPr>
              <a:t>ekran tasarımını</a:t>
            </a:r>
          </a:p>
          <a:p>
            <a:pPr algn="ctr"/>
            <a:r>
              <a:rPr lang="tr-TR" sz="1600" dirty="0">
                <a:solidFill>
                  <a:schemeClr val="tx1">
                    <a:lumMod val="50000"/>
                    <a:lumOff val="50000"/>
                  </a:schemeClr>
                </a:solidFill>
              </a:rPr>
              <a:t>bu alana ekleyin.</a:t>
            </a:r>
          </a:p>
        </p:txBody>
      </p:sp>
      <p:sp>
        <p:nvSpPr>
          <p:cNvPr id="10" name="Dikdörtgen 9">
            <a:extLst>
              <a:ext uri="{FF2B5EF4-FFF2-40B4-BE49-F238E27FC236}">
                <a16:creationId xmlns:a16="http://schemas.microsoft.com/office/drawing/2014/main" id="{454249E3-5A20-294C-9192-01A8779839C9}"/>
              </a:ext>
            </a:extLst>
          </p:cNvPr>
          <p:cNvSpPr/>
          <p:nvPr/>
        </p:nvSpPr>
        <p:spPr>
          <a:xfrm>
            <a:off x="6661748" y="1205097"/>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Açılır Menü</a:t>
            </a:r>
            <a:endParaRPr lang="tr-TR" sz="1600" baseline="30000" dirty="0">
              <a:solidFill>
                <a:schemeClr val="tx1">
                  <a:lumMod val="50000"/>
                  <a:lumOff val="50000"/>
                </a:schemeClr>
              </a:solidFill>
            </a:endParaRPr>
          </a:p>
          <a:p>
            <a:pPr algn="ctr"/>
            <a:r>
              <a:rPr lang="tr-TR" sz="1600" dirty="0">
                <a:solidFill>
                  <a:schemeClr val="tx1">
                    <a:lumMod val="50000"/>
                    <a:lumOff val="50000"/>
                  </a:schemeClr>
                </a:solidFill>
              </a:rPr>
              <a:t>(</a:t>
            </a:r>
            <a:r>
              <a:rPr lang="tr-TR" sz="1600" dirty="0" err="1">
                <a:solidFill>
                  <a:schemeClr val="tx1">
                    <a:lumMod val="50000"/>
                    <a:lumOff val="50000"/>
                  </a:schemeClr>
                </a:solidFill>
              </a:rPr>
              <a:t>Drawer</a:t>
            </a:r>
            <a:r>
              <a:rPr lang="tr-TR" sz="1600" dirty="0">
                <a:solidFill>
                  <a:schemeClr val="tx1">
                    <a:lumMod val="50000"/>
                    <a:lumOff val="50000"/>
                  </a:schemeClr>
                </a:solidFill>
              </a:rPr>
              <a:t> Menu)</a:t>
            </a:r>
          </a:p>
          <a:p>
            <a:pPr algn="ctr"/>
            <a:r>
              <a:rPr lang="tr-TR" sz="1600" dirty="0">
                <a:solidFill>
                  <a:schemeClr val="tx1">
                    <a:lumMod val="50000"/>
                    <a:lumOff val="50000"/>
                  </a:schemeClr>
                </a:solidFill>
              </a:rPr>
              <a:t>ekran tasarımını</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1926203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b="1" dirty="0"/>
              <a:t>6. Proje Çıktısı</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11</a:t>
            </a:fld>
            <a:endParaRPr lang="tr-TR"/>
          </a:p>
        </p:txBody>
      </p:sp>
    </p:spTree>
    <p:extLst>
      <p:ext uri="{BB962C8B-B14F-4D97-AF65-F5344CB8AC3E}">
        <p14:creationId xmlns:p14="http://schemas.microsoft.com/office/powerpoint/2010/main" val="3875387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12</a:t>
            </a:fld>
            <a:endParaRPr lang="tr-TR"/>
          </a:p>
        </p:txBody>
      </p:sp>
      <p:sp>
        <p:nvSpPr>
          <p:cNvPr id="4" name="Oval 3">
            <a:extLst>
              <a:ext uri="{FF2B5EF4-FFF2-40B4-BE49-F238E27FC236}">
                <a16:creationId xmlns:a16="http://schemas.microsoft.com/office/drawing/2014/main" id="{09EAD732-6256-4F4E-81CF-577906E4D23C}"/>
              </a:ext>
            </a:extLst>
          </p:cNvPr>
          <p:cNvSpPr/>
          <p:nvPr/>
        </p:nvSpPr>
        <p:spPr>
          <a:xfrm>
            <a:off x="3471420" y="1947420"/>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bu sayfaya yapıştırın!</a:t>
            </a:r>
          </a:p>
          <a:p>
            <a:pPr algn="ctr"/>
            <a:endParaRPr lang="tr-TR" sz="1463" dirty="0">
              <a:solidFill>
                <a:schemeClr val="tx1">
                  <a:lumMod val="50000"/>
                  <a:lumOff val="50000"/>
                </a:schemeClr>
              </a:solidFill>
            </a:endParaRP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2229715710"/>
              </p:ext>
            </p:extLst>
          </p:nvPr>
        </p:nvGraphicFramePr>
        <p:xfrm>
          <a:off x="1317000" y="2926080"/>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b="0" dirty="0">
                          <a:effectLst/>
                        </a:rPr>
                        <a:t>DGD404 - Web Tasarımı</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Dijital Oyun Tasarımı</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08.04.2025</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AL233</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429120"/>
            <a:ext cx="8543925" cy="834602"/>
          </a:xfrm>
        </p:spPr>
        <p:txBody>
          <a:bodyPr>
            <a:normAutofit/>
          </a:bodyPr>
          <a:lstStyle/>
          <a:p>
            <a:r>
              <a:rPr lang="tr-TR" dirty="0"/>
              <a:t>Proje Değerlendirme Kriterleri</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3</a:t>
            </a:fld>
            <a:endParaRPr lang="tr-TR"/>
          </a:p>
        </p:txBody>
      </p:sp>
      <p:sp>
        <p:nvSpPr>
          <p:cNvPr id="4" name="Dikdörtgen 3">
            <a:extLst>
              <a:ext uri="{FF2B5EF4-FFF2-40B4-BE49-F238E27FC236}">
                <a16:creationId xmlns:a16="http://schemas.microsoft.com/office/drawing/2014/main" id="{75BE9470-5DE4-9C40-B088-D6CB0D659A69}"/>
              </a:ext>
            </a:extLst>
          </p:cNvPr>
          <p:cNvSpPr/>
          <p:nvPr/>
        </p:nvSpPr>
        <p:spPr>
          <a:xfrm>
            <a:off x="681037" y="1687218"/>
            <a:ext cx="8543925" cy="3139321"/>
          </a:xfrm>
          <a:prstGeom prst="rect">
            <a:avLst/>
          </a:prstGeom>
        </p:spPr>
        <p:txBody>
          <a:bodyPr wrap="square">
            <a:spAutoFit/>
          </a:bodyPr>
          <a:lstStyle/>
          <a:p>
            <a:pPr marL="342900" indent="-342900">
              <a:buFont typeface="+mj-lt"/>
              <a:buAutoNum type="arabicPeriod"/>
            </a:pPr>
            <a:r>
              <a:rPr lang="tr-TR" dirty="0"/>
              <a:t>Konsept </a:t>
            </a:r>
            <a:r>
              <a:rPr lang="tr-TR" b="1" dirty="0"/>
              <a:t>(10 puan)</a:t>
            </a:r>
          </a:p>
          <a:p>
            <a:pPr marL="342900" indent="-342900">
              <a:buFont typeface="+mj-lt"/>
              <a:buAutoNum type="arabicPeriod"/>
            </a:pPr>
            <a:r>
              <a:rPr lang="tr-TR" dirty="0"/>
              <a:t>Tasarım </a:t>
            </a:r>
            <a:r>
              <a:rPr lang="tr-TR" b="1" dirty="0"/>
              <a:t>(10 puan)</a:t>
            </a:r>
          </a:p>
          <a:p>
            <a:pPr marL="342900" indent="-342900">
              <a:buFont typeface="+mj-lt"/>
              <a:buAutoNum type="arabicPeriod"/>
            </a:pPr>
            <a:r>
              <a:rPr lang="tr-TR" dirty="0"/>
              <a:t>Akış </a:t>
            </a:r>
            <a:r>
              <a:rPr lang="tr-TR" b="1" dirty="0"/>
              <a:t>(10 puan)</a:t>
            </a:r>
          </a:p>
          <a:p>
            <a:pPr marL="342900" indent="-342900">
              <a:buFont typeface="+mj-lt"/>
              <a:buAutoNum type="arabicPeriod"/>
            </a:pPr>
            <a:r>
              <a:rPr lang="tr-TR" dirty="0"/>
              <a:t>Paylaşım </a:t>
            </a:r>
            <a:r>
              <a:rPr lang="tr-TR" b="1" dirty="0"/>
              <a:t>(10 puan)</a:t>
            </a:r>
          </a:p>
          <a:p>
            <a:pPr marL="342900" indent="-342900">
              <a:buFont typeface="+mj-lt"/>
              <a:buAutoNum type="arabicPeriod"/>
            </a:pPr>
            <a:r>
              <a:rPr lang="tr-TR" dirty="0"/>
              <a:t>UI Tasarım </a:t>
            </a:r>
            <a:r>
              <a:rPr lang="tr-TR" b="1" dirty="0"/>
              <a:t>(10 puan)</a:t>
            </a:r>
            <a:endParaRPr lang="tr-TR" dirty="0"/>
          </a:p>
          <a:p>
            <a:pPr marL="342900" indent="-342900">
              <a:buFont typeface="+mj-lt"/>
              <a:buAutoNum type="arabicPeriod"/>
            </a:pPr>
            <a:r>
              <a:rPr lang="tr-TR" dirty="0"/>
              <a:t>Sunum</a:t>
            </a:r>
            <a:r>
              <a:rPr lang="tr-TR" b="1" dirty="0"/>
              <a:t> (50puan)</a:t>
            </a:r>
          </a:p>
          <a:p>
            <a:pPr marL="800100" lvl="1" indent="-342900">
              <a:buFont typeface="+mj-lt"/>
              <a:buAutoNum type="arabicPeriod"/>
            </a:pPr>
            <a:r>
              <a:rPr lang="tr-TR" dirty="0"/>
              <a:t>«Proje (</a:t>
            </a:r>
            <a:r>
              <a:rPr lang="tr-TR" i="1" dirty="0" err="1"/>
              <a:t>Adobe</a:t>
            </a:r>
            <a:r>
              <a:rPr lang="tr-TR" i="1" dirty="0"/>
              <a:t> XD - UI Design</a:t>
            </a:r>
            <a:r>
              <a:rPr lang="tr-TR" dirty="0"/>
              <a:t>) akışını ve proje sürecinde kullandığınız özellikleri anlatın»</a:t>
            </a:r>
            <a:br>
              <a:rPr lang="tr-TR" dirty="0"/>
            </a:br>
            <a:r>
              <a:rPr lang="tr-TR" dirty="0"/>
              <a:t> sorusuna eksiksiz ve akıcı yanıt verildi mi? </a:t>
            </a:r>
            <a:r>
              <a:rPr lang="tr-TR" b="1" dirty="0"/>
              <a:t>(25 puan)</a:t>
            </a:r>
          </a:p>
          <a:p>
            <a:pPr marL="800100" lvl="1" indent="-342900">
              <a:buFont typeface="+mj-lt"/>
              <a:buAutoNum type="arabicPeriod"/>
            </a:pPr>
            <a:r>
              <a:rPr lang="tr-TR" dirty="0"/>
              <a:t>Proje (</a:t>
            </a:r>
            <a:r>
              <a:rPr lang="tr-TR" i="1" dirty="0" err="1"/>
              <a:t>Adobe</a:t>
            </a:r>
            <a:r>
              <a:rPr lang="tr-TR" i="1" dirty="0"/>
              <a:t> XD - UI Design</a:t>
            </a:r>
            <a:r>
              <a:rPr lang="tr-TR" dirty="0"/>
              <a:t>) eksiksiz ve hatasız çalıştı mı? </a:t>
            </a:r>
            <a:r>
              <a:rPr lang="tr-TR" b="1" dirty="0"/>
              <a:t>(25 puan)</a:t>
            </a:r>
            <a:endParaRPr lang="tr-TR" dirty="0"/>
          </a:p>
          <a:p>
            <a:pPr marL="800100" lvl="1" indent="-342900">
              <a:buFont typeface="+mj-lt"/>
              <a:buAutoNum type="arabicPeriod"/>
            </a:pPr>
            <a:endParaRPr lang="tr-TR" dirty="0"/>
          </a:p>
        </p:txBody>
      </p:sp>
    </p:spTree>
    <p:extLst>
      <p:ext uri="{BB962C8B-B14F-4D97-AF65-F5344CB8AC3E}">
        <p14:creationId xmlns:p14="http://schemas.microsoft.com/office/powerpoint/2010/main" val="58731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223151"/>
            <a:ext cx="8543925" cy="884084"/>
          </a:xfrm>
        </p:spPr>
        <p:txBody>
          <a:bodyPr/>
          <a:lstStyle/>
          <a:p>
            <a:r>
              <a:rPr lang="tr-TR" b="1" dirty="0"/>
              <a:t>1. Konsept</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4</a:t>
            </a:fld>
            <a:endParaRPr lang="tr-TR"/>
          </a:p>
        </p:txBody>
      </p:sp>
      <p:sp>
        <p:nvSpPr>
          <p:cNvPr id="4" name="Dikdörtgen 3">
            <a:extLst>
              <a:ext uri="{FF2B5EF4-FFF2-40B4-BE49-F238E27FC236}">
                <a16:creationId xmlns:a16="http://schemas.microsoft.com/office/drawing/2014/main" id="{1AF0AC57-4DAA-AD4B-A355-2A998DE93404}"/>
              </a:ext>
            </a:extLst>
          </p:cNvPr>
          <p:cNvSpPr/>
          <p:nvPr/>
        </p:nvSpPr>
        <p:spPr>
          <a:xfrm>
            <a:off x="681037" y="1205099"/>
            <a:ext cx="8543925"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Projenizin final </a:t>
            </a:r>
          </a:p>
          <a:p>
            <a:pPr algn="ctr"/>
            <a:r>
              <a:rPr lang="tr-TR" sz="1600" dirty="0">
                <a:solidFill>
                  <a:schemeClr val="tx1">
                    <a:lumMod val="50000"/>
                    <a:lumOff val="50000"/>
                  </a:schemeClr>
                </a:solidFill>
              </a:rPr>
              <a:t>aşamasından alınmış</a:t>
            </a:r>
          </a:p>
          <a:p>
            <a:pPr algn="ctr"/>
            <a:r>
              <a:rPr lang="tr-TR" sz="1600" b="1" dirty="0" err="1">
                <a:solidFill>
                  <a:schemeClr val="tx1">
                    <a:lumMod val="50000"/>
                    <a:lumOff val="50000"/>
                  </a:schemeClr>
                </a:solidFill>
              </a:rPr>
              <a:t>Adobe</a:t>
            </a:r>
            <a:r>
              <a:rPr lang="tr-TR" sz="1600" b="1" dirty="0">
                <a:solidFill>
                  <a:schemeClr val="tx1">
                    <a:lumMod val="50000"/>
                    <a:lumOff val="50000"/>
                  </a:schemeClr>
                </a:solidFill>
              </a:rPr>
              <a:t> ILLUSTRATOR</a:t>
            </a:r>
            <a:endParaRPr lang="tr-TR" sz="1600" dirty="0">
              <a:solidFill>
                <a:schemeClr val="tx1">
                  <a:lumMod val="50000"/>
                  <a:lumOff val="50000"/>
                </a:schemeClr>
              </a:solidFill>
            </a:endParaRPr>
          </a:p>
          <a:p>
            <a:pPr algn="ctr"/>
            <a:r>
              <a:rPr lang="tr-TR" sz="1600" dirty="0">
                <a:solidFill>
                  <a:schemeClr val="tx1">
                    <a:lumMod val="50000"/>
                    <a:lumOff val="50000"/>
                  </a:schemeClr>
                </a:solidFill>
              </a:rPr>
              <a:t>(bütün tasarımların tek bir sayfada göründüğü)</a:t>
            </a:r>
          </a:p>
          <a:p>
            <a:pPr algn="ctr"/>
            <a:r>
              <a:rPr lang="tr-TR" sz="1600" dirty="0">
                <a:solidFill>
                  <a:schemeClr val="tx1">
                    <a:lumMod val="50000"/>
                    <a:lumOff val="50000"/>
                  </a:schemeClr>
                </a:solidFill>
              </a:rPr>
              <a:t>ekran görüntüsünü</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356631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223151"/>
            <a:ext cx="8543925" cy="884084"/>
          </a:xfrm>
        </p:spPr>
        <p:txBody>
          <a:bodyPr/>
          <a:lstStyle/>
          <a:p>
            <a:r>
              <a:rPr lang="tr-TR" b="1" dirty="0"/>
              <a:t>2. Tasarım</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4" name="Dikdörtgen 3">
            <a:extLst>
              <a:ext uri="{FF2B5EF4-FFF2-40B4-BE49-F238E27FC236}">
                <a16:creationId xmlns:a16="http://schemas.microsoft.com/office/drawing/2014/main" id="{1AF0AC57-4DAA-AD4B-A355-2A998DE93404}"/>
              </a:ext>
            </a:extLst>
          </p:cNvPr>
          <p:cNvSpPr/>
          <p:nvPr/>
        </p:nvSpPr>
        <p:spPr>
          <a:xfrm>
            <a:off x="681037" y="1205099"/>
            <a:ext cx="8543925"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Projenizin final </a:t>
            </a:r>
          </a:p>
          <a:p>
            <a:pPr algn="ctr"/>
            <a:r>
              <a:rPr lang="tr-TR" sz="1600" dirty="0">
                <a:solidFill>
                  <a:schemeClr val="tx1">
                    <a:lumMod val="50000"/>
                    <a:lumOff val="50000"/>
                  </a:schemeClr>
                </a:solidFill>
              </a:rPr>
              <a:t>aşamasından alınmış</a:t>
            </a:r>
          </a:p>
          <a:p>
            <a:pPr algn="ctr"/>
            <a:r>
              <a:rPr lang="tr-TR" sz="1600" b="1" dirty="0" err="1">
                <a:solidFill>
                  <a:schemeClr val="tx1">
                    <a:lumMod val="50000"/>
                    <a:lumOff val="50000"/>
                  </a:schemeClr>
                </a:solidFill>
              </a:rPr>
              <a:t>Adobe</a:t>
            </a:r>
            <a:r>
              <a:rPr lang="tr-TR" sz="1600" b="1" dirty="0">
                <a:solidFill>
                  <a:schemeClr val="tx1">
                    <a:lumMod val="50000"/>
                    <a:lumOff val="50000"/>
                  </a:schemeClr>
                </a:solidFill>
              </a:rPr>
              <a:t> XD &gt; Design</a:t>
            </a:r>
            <a:r>
              <a:rPr lang="tr-TR" sz="1600" dirty="0">
                <a:solidFill>
                  <a:schemeClr val="tx1">
                    <a:lumMod val="50000"/>
                    <a:lumOff val="50000"/>
                  </a:schemeClr>
                </a:solidFill>
              </a:rPr>
              <a:t> </a:t>
            </a:r>
          </a:p>
          <a:p>
            <a:pPr algn="ctr"/>
            <a:r>
              <a:rPr lang="tr-TR" sz="1600" dirty="0">
                <a:solidFill>
                  <a:schemeClr val="tx1">
                    <a:lumMod val="50000"/>
                    <a:lumOff val="50000"/>
                  </a:schemeClr>
                </a:solidFill>
              </a:rPr>
              <a:t>(bütün tasarım sayfalarının göründüğü)</a:t>
            </a:r>
          </a:p>
          <a:p>
            <a:pPr algn="ctr"/>
            <a:r>
              <a:rPr lang="tr-TR" sz="1600" dirty="0">
                <a:solidFill>
                  <a:schemeClr val="tx1">
                    <a:lumMod val="50000"/>
                    <a:lumOff val="50000"/>
                  </a:schemeClr>
                </a:solidFill>
              </a:rPr>
              <a:t>ekran görüntüsünü</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2571175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223151"/>
            <a:ext cx="8543925" cy="884084"/>
          </a:xfrm>
        </p:spPr>
        <p:txBody>
          <a:bodyPr/>
          <a:lstStyle/>
          <a:p>
            <a:r>
              <a:rPr lang="tr-TR" b="1" dirty="0"/>
              <a:t>3. Akış</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6</a:t>
            </a:fld>
            <a:endParaRPr lang="tr-TR"/>
          </a:p>
        </p:txBody>
      </p:sp>
      <p:sp>
        <p:nvSpPr>
          <p:cNvPr id="4" name="Dikdörtgen 3">
            <a:extLst>
              <a:ext uri="{FF2B5EF4-FFF2-40B4-BE49-F238E27FC236}">
                <a16:creationId xmlns:a16="http://schemas.microsoft.com/office/drawing/2014/main" id="{1AF0AC57-4DAA-AD4B-A355-2A998DE93404}"/>
              </a:ext>
            </a:extLst>
          </p:cNvPr>
          <p:cNvSpPr/>
          <p:nvPr/>
        </p:nvSpPr>
        <p:spPr>
          <a:xfrm>
            <a:off x="681037" y="1205099"/>
            <a:ext cx="8543925"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Projenizin final </a:t>
            </a:r>
          </a:p>
          <a:p>
            <a:pPr algn="ctr"/>
            <a:r>
              <a:rPr lang="tr-TR" sz="1600" dirty="0">
                <a:solidFill>
                  <a:schemeClr val="tx1">
                    <a:lumMod val="50000"/>
                    <a:lumOff val="50000"/>
                  </a:schemeClr>
                </a:solidFill>
              </a:rPr>
              <a:t>aşamasından alınmış</a:t>
            </a:r>
          </a:p>
          <a:p>
            <a:pPr algn="ctr"/>
            <a:r>
              <a:rPr lang="tr-TR" sz="1600" b="1" dirty="0" err="1">
                <a:solidFill>
                  <a:schemeClr val="tx1">
                    <a:lumMod val="50000"/>
                    <a:lumOff val="50000"/>
                  </a:schemeClr>
                </a:solidFill>
              </a:rPr>
              <a:t>Adobe</a:t>
            </a:r>
            <a:r>
              <a:rPr lang="tr-TR" sz="1600" b="1" dirty="0">
                <a:solidFill>
                  <a:schemeClr val="tx1">
                    <a:lumMod val="50000"/>
                    <a:lumOff val="50000"/>
                  </a:schemeClr>
                </a:solidFill>
              </a:rPr>
              <a:t> XD &gt; </a:t>
            </a:r>
            <a:r>
              <a:rPr lang="tr-TR" sz="1600" b="1" dirty="0" err="1">
                <a:solidFill>
                  <a:schemeClr val="tx1">
                    <a:lumMod val="50000"/>
                    <a:lumOff val="50000"/>
                  </a:schemeClr>
                </a:solidFill>
              </a:rPr>
              <a:t>Prototype</a:t>
            </a:r>
            <a:r>
              <a:rPr lang="tr-TR" sz="1600" dirty="0">
                <a:solidFill>
                  <a:schemeClr val="tx1">
                    <a:lumMod val="50000"/>
                    <a:lumOff val="50000"/>
                  </a:schemeClr>
                </a:solidFill>
              </a:rPr>
              <a:t> </a:t>
            </a:r>
          </a:p>
          <a:p>
            <a:pPr algn="ctr"/>
            <a:r>
              <a:rPr lang="tr-TR" sz="1600" dirty="0">
                <a:solidFill>
                  <a:schemeClr val="tx1">
                    <a:lumMod val="50000"/>
                    <a:lumOff val="50000"/>
                  </a:schemeClr>
                </a:solidFill>
              </a:rPr>
              <a:t>(bütün akışın göründüğü)</a:t>
            </a:r>
          </a:p>
          <a:p>
            <a:pPr algn="ctr"/>
            <a:r>
              <a:rPr lang="tr-TR" sz="1600" dirty="0">
                <a:solidFill>
                  <a:schemeClr val="tx1">
                    <a:lumMod val="50000"/>
                    <a:lumOff val="50000"/>
                  </a:schemeClr>
                </a:solidFill>
              </a:rPr>
              <a:t>ekran görüntüsünü</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3810424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223151"/>
            <a:ext cx="8543925" cy="884084"/>
          </a:xfrm>
        </p:spPr>
        <p:txBody>
          <a:bodyPr/>
          <a:lstStyle/>
          <a:p>
            <a:r>
              <a:rPr lang="tr-TR" b="1" dirty="0"/>
              <a:t>4. Paylaşım</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7</a:t>
            </a:fld>
            <a:endParaRPr lang="tr-TR"/>
          </a:p>
        </p:txBody>
      </p:sp>
      <p:sp>
        <p:nvSpPr>
          <p:cNvPr id="4" name="Dikdörtgen 3">
            <a:extLst>
              <a:ext uri="{FF2B5EF4-FFF2-40B4-BE49-F238E27FC236}">
                <a16:creationId xmlns:a16="http://schemas.microsoft.com/office/drawing/2014/main" id="{1AF0AC57-4DAA-AD4B-A355-2A998DE93404}"/>
              </a:ext>
            </a:extLst>
          </p:cNvPr>
          <p:cNvSpPr/>
          <p:nvPr/>
        </p:nvSpPr>
        <p:spPr>
          <a:xfrm>
            <a:off x="681037" y="1205099"/>
            <a:ext cx="8543925"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Projenizin final </a:t>
            </a:r>
          </a:p>
          <a:p>
            <a:pPr algn="ctr"/>
            <a:r>
              <a:rPr lang="tr-TR" sz="1600" dirty="0">
                <a:solidFill>
                  <a:schemeClr val="tx1">
                    <a:lumMod val="50000"/>
                    <a:lumOff val="50000"/>
                  </a:schemeClr>
                </a:solidFill>
              </a:rPr>
              <a:t>aşamasından alınmış</a:t>
            </a:r>
          </a:p>
          <a:p>
            <a:pPr algn="ctr"/>
            <a:r>
              <a:rPr lang="tr-TR" sz="1600" b="1" dirty="0" err="1">
                <a:solidFill>
                  <a:schemeClr val="tx1">
                    <a:lumMod val="50000"/>
                    <a:lumOff val="50000"/>
                  </a:schemeClr>
                </a:solidFill>
              </a:rPr>
              <a:t>Adobe</a:t>
            </a:r>
            <a:r>
              <a:rPr lang="tr-TR" sz="1600" b="1" dirty="0">
                <a:solidFill>
                  <a:schemeClr val="tx1">
                    <a:lumMod val="50000"/>
                    <a:lumOff val="50000"/>
                  </a:schemeClr>
                </a:solidFill>
              </a:rPr>
              <a:t> XD &gt; </a:t>
            </a:r>
            <a:r>
              <a:rPr lang="tr-TR" sz="1600" b="1" dirty="0" err="1">
                <a:solidFill>
                  <a:schemeClr val="tx1">
                    <a:lumMod val="50000"/>
                    <a:lumOff val="50000"/>
                  </a:schemeClr>
                </a:solidFill>
              </a:rPr>
              <a:t>Share</a:t>
            </a:r>
            <a:r>
              <a:rPr lang="tr-TR" sz="1600" dirty="0">
                <a:solidFill>
                  <a:schemeClr val="tx1">
                    <a:lumMod val="50000"/>
                    <a:lumOff val="50000"/>
                  </a:schemeClr>
                </a:solidFill>
              </a:rPr>
              <a:t> </a:t>
            </a:r>
          </a:p>
          <a:p>
            <a:pPr algn="ctr"/>
            <a:r>
              <a:rPr lang="tr-TR" sz="1600" dirty="0">
                <a:solidFill>
                  <a:schemeClr val="tx1">
                    <a:lumMod val="50000"/>
                    <a:lumOff val="50000"/>
                  </a:schemeClr>
                </a:solidFill>
              </a:rPr>
              <a:t>(bütün paylaşım yapısının göründüğü)</a:t>
            </a:r>
          </a:p>
          <a:p>
            <a:pPr algn="ctr"/>
            <a:r>
              <a:rPr lang="tr-TR" sz="1600" dirty="0">
                <a:solidFill>
                  <a:schemeClr val="tx1">
                    <a:lumMod val="50000"/>
                    <a:lumOff val="50000"/>
                  </a:schemeClr>
                </a:solidFill>
              </a:rPr>
              <a:t>ekran görüntüsünü</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559531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b="1" dirty="0"/>
              <a:t>5. UI Tasarım</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8</a:t>
            </a:fld>
            <a:endParaRPr lang="tr-TR"/>
          </a:p>
        </p:txBody>
      </p:sp>
    </p:spTree>
    <p:extLst>
      <p:ext uri="{BB962C8B-B14F-4D97-AF65-F5344CB8AC3E}">
        <p14:creationId xmlns:p14="http://schemas.microsoft.com/office/powerpoint/2010/main" val="814914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2" name="Metin kutusu 1">
            <a:extLst>
              <a:ext uri="{FF2B5EF4-FFF2-40B4-BE49-F238E27FC236}">
                <a16:creationId xmlns:a16="http://schemas.microsoft.com/office/drawing/2014/main" id="{07944C2E-B389-8342-A04C-8BA2FAF29AE1}"/>
              </a:ext>
            </a:extLst>
          </p:cNvPr>
          <p:cNvSpPr txBox="1"/>
          <p:nvPr/>
        </p:nvSpPr>
        <p:spPr>
          <a:xfrm>
            <a:off x="681037" y="396815"/>
            <a:ext cx="8543925" cy="369332"/>
          </a:xfrm>
          <a:prstGeom prst="rect">
            <a:avLst/>
          </a:prstGeom>
          <a:noFill/>
        </p:spPr>
        <p:txBody>
          <a:bodyPr wrap="square" rtlCol="0">
            <a:spAutoFit/>
          </a:bodyPr>
          <a:lstStyle/>
          <a:p>
            <a:r>
              <a:rPr lang="tr-TR" dirty="0"/>
              <a:t>Ekran Tasarımları 2/1</a:t>
            </a:r>
          </a:p>
        </p:txBody>
      </p:sp>
      <p:sp>
        <p:nvSpPr>
          <p:cNvPr id="8" name="Dikdörtgen 7">
            <a:extLst>
              <a:ext uri="{FF2B5EF4-FFF2-40B4-BE49-F238E27FC236}">
                <a16:creationId xmlns:a16="http://schemas.microsoft.com/office/drawing/2014/main" id="{6DE221C7-08DF-7946-AB73-BC3C1CEEC15B}"/>
              </a:ext>
            </a:extLst>
          </p:cNvPr>
          <p:cNvSpPr/>
          <p:nvPr/>
        </p:nvSpPr>
        <p:spPr>
          <a:xfrm>
            <a:off x="419286" y="1205099"/>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İlk Yükleme</a:t>
            </a:r>
            <a:r>
              <a:rPr lang="tr-TR" sz="1600" dirty="0">
                <a:solidFill>
                  <a:schemeClr val="tx1">
                    <a:lumMod val="50000"/>
                    <a:lumOff val="50000"/>
                  </a:schemeClr>
                </a:solidFill>
              </a:rPr>
              <a:t> </a:t>
            </a:r>
          </a:p>
          <a:p>
            <a:pPr algn="ctr"/>
            <a:r>
              <a:rPr lang="tr-TR" sz="1600" dirty="0">
                <a:solidFill>
                  <a:schemeClr val="tx1">
                    <a:lumMod val="50000"/>
                    <a:lumOff val="50000"/>
                  </a:schemeClr>
                </a:solidFill>
              </a:rPr>
              <a:t>(</a:t>
            </a:r>
            <a:r>
              <a:rPr lang="tr-TR" sz="1600" dirty="0" err="1">
                <a:solidFill>
                  <a:schemeClr val="tx1">
                    <a:lumMod val="50000"/>
                    <a:lumOff val="50000"/>
                  </a:schemeClr>
                </a:solidFill>
              </a:rPr>
              <a:t>launch</a:t>
            </a:r>
            <a:r>
              <a:rPr lang="tr-TR" sz="1600" dirty="0">
                <a:solidFill>
                  <a:schemeClr val="tx1">
                    <a:lumMod val="50000"/>
                    <a:lumOff val="50000"/>
                  </a:schemeClr>
                </a:solidFill>
              </a:rPr>
              <a:t> </a:t>
            </a:r>
            <a:r>
              <a:rPr lang="tr-TR" sz="1600" dirty="0" err="1">
                <a:solidFill>
                  <a:schemeClr val="tx1">
                    <a:lumMod val="50000"/>
                    <a:lumOff val="50000"/>
                  </a:schemeClr>
                </a:solidFill>
              </a:rPr>
              <a:t>screen</a:t>
            </a:r>
            <a:r>
              <a:rPr lang="tr-TR" sz="1600" dirty="0">
                <a:solidFill>
                  <a:schemeClr val="tx1">
                    <a:lumMod val="50000"/>
                    <a:lumOff val="50000"/>
                  </a:schemeClr>
                </a:solidFill>
              </a:rPr>
              <a:t>)</a:t>
            </a:r>
          </a:p>
          <a:p>
            <a:pPr algn="ctr"/>
            <a:r>
              <a:rPr lang="tr-TR" sz="1600" dirty="0">
                <a:solidFill>
                  <a:schemeClr val="tx1">
                    <a:lumMod val="50000"/>
                    <a:lumOff val="50000"/>
                  </a:schemeClr>
                </a:solidFill>
              </a:rPr>
              <a:t>ekran tasarımınızı</a:t>
            </a:r>
          </a:p>
          <a:p>
            <a:pPr algn="ctr"/>
            <a:r>
              <a:rPr lang="tr-TR" sz="1600" dirty="0">
                <a:solidFill>
                  <a:schemeClr val="tx1">
                    <a:lumMod val="50000"/>
                    <a:lumOff val="50000"/>
                  </a:schemeClr>
                </a:solidFill>
              </a:rPr>
              <a:t>bu alana ekleyin.</a:t>
            </a:r>
          </a:p>
        </p:txBody>
      </p:sp>
      <p:sp>
        <p:nvSpPr>
          <p:cNvPr id="9" name="Dikdörtgen 8">
            <a:extLst>
              <a:ext uri="{FF2B5EF4-FFF2-40B4-BE49-F238E27FC236}">
                <a16:creationId xmlns:a16="http://schemas.microsoft.com/office/drawing/2014/main" id="{336726C3-0626-3549-90CE-F1868A055705}"/>
              </a:ext>
            </a:extLst>
          </p:cNvPr>
          <p:cNvSpPr/>
          <p:nvPr/>
        </p:nvSpPr>
        <p:spPr>
          <a:xfrm>
            <a:off x="3540517" y="1205098"/>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Kullanıcı Giriş</a:t>
            </a:r>
          </a:p>
          <a:p>
            <a:pPr algn="ctr"/>
            <a:r>
              <a:rPr lang="tr-TR" sz="1600" dirty="0">
                <a:solidFill>
                  <a:schemeClr val="tx1">
                    <a:lumMod val="50000"/>
                    <a:lumOff val="50000"/>
                  </a:schemeClr>
                </a:solidFill>
              </a:rPr>
              <a:t>(</a:t>
            </a:r>
            <a:r>
              <a:rPr lang="tr-TR" sz="1600" dirty="0" err="1">
                <a:solidFill>
                  <a:schemeClr val="tx1">
                    <a:lumMod val="50000"/>
                    <a:lumOff val="50000"/>
                  </a:schemeClr>
                </a:solidFill>
              </a:rPr>
              <a:t>login</a:t>
            </a:r>
            <a:r>
              <a:rPr lang="tr-TR" sz="1600" dirty="0">
                <a:solidFill>
                  <a:schemeClr val="tx1">
                    <a:lumMod val="50000"/>
                    <a:lumOff val="50000"/>
                  </a:schemeClr>
                </a:solidFill>
              </a:rPr>
              <a:t>)</a:t>
            </a:r>
          </a:p>
          <a:p>
            <a:pPr algn="ctr"/>
            <a:r>
              <a:rPr lang="tr-TR" sz="1600" dirty="0">
                <a:solidFill>
                  <a:schemeClr val="tx1">
                    <a:lumMod val="50000"/>
                    <a:lumOff val="50000"/>
                  </a:schemeClr>
                </a:solidFill>
              </a:rPr>
              <a:t>ekran tasarımınızı</a:t>
            </a:r>
          </a:p>
          <a:p>
            <a:pPr algn="ctr"/>
            <a:r>
              <a:rPr lang="tr-TR" sz="1600" dirty="0">
                <a:solidFill>
                  <a:schemeClr val="tx1">
                    <a:lumMod val="50000"/>
                    <a:lumOff val="50000"/>
                  </a:schemeClr>
                </a:solidFill>
              </a:rPr>
              <a:t>bu alana ekleyin.</a:t>
            </a:r>
          </a:p>
        </p:txBody>
      </p:sp>
      <p:sp>
        <p:nvSpPr>
          <p:cNvPr id="10" name="Dikdörtgen 9">
            <a:extLst>
              <a:ext uri="{FF2B5EF4-FFF2-40B4-BE49-F238E27FC236}">
                <a16:creationId xmlns:a16="http://schemas.microsoft.com/office/drawing/2014/main" id="{454249E3-5A20-294C-9192-01A8779839C9}"/>
              </a:ext>
            </a:extLst>
          </p:cNvPr>
          <p:cNvSpPr/>
          <p:nvPr/>
        </p:nvSpPr>
        <p:spPr>
          <a:xfrm>
            <a:off x="6661748" y="1205097"/>
            <a:ext cx="2897580" cy="51512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600" dirty="0">
                <a:solidFill>
                  <a:schemeClr val="tx1">
                    <a:lumMod val="50000"/>
                    <a:lumOff val="50000"/>
                  </a:schemeClr>
                </a:solidFill>
              </a:rPr>
              <a:t>Projenize ait</a:t>
            </a:r>
          </a:p>
          <a:p>
            <a:pPr algn="ctr"/>
            <a:r>
              <a:rPr lang="tr-TR" sz="1600" b="1" dirty="0">
                <a:solidFill>
                  <a:schemeClr val="tx1">
                    <a:lumMod val="50000"/>
                    <a:lumOff val="50000"/>
                  </a:schemeClr>
                </a:solidFill>
              </a:rPr>
              <a:t>Ana Ekran</a:t>
            </a:r>
          </a:p>
          <a:p>
            <a:pPr algn="ctr"/>
            <a:r>
              <a:rPr lang="tr-TR" sz="1600" dirty="0">
                <a:solidFill>
                  <a:schemeClr val="tx1">
                    <a:lumMod val="50000"/>
                    <a:lumOff val="50000"/>
                  </a:schemeClr>
                </a:solidFill>
              </a:rPr>
              <a:t>(Main </a:t>
            </a:r>
            <a:r>
              <a:rPr lang="tr-TR" sz="1600" dirty="0" err="1">
                <a:solidFill>
                  <a:schemeClr val="tx1">
                    <a:lumMod val="50000"/>
                    <a:lumOff val="50000"/>
                  </a:schemeClr>
                </a:solidFill>
              </a:rPr>
              <a:t>Screen</a:t>
            </a:r>
            <a:r>
              <a:rPr lang="tr-TR" sz="1600" dirty="0">
                <a:solidFill>
                  <a:schemeClr val="tx1">
                    <a:lumMod val="50000"/>
                    <a:lumOff val="50000"/>
                  </a:schemeClr>
                </a:solidFill>
              </a:rPr>
              <a:t>)</a:t>
            </a:r>
          </a:p>
          <a:p>
            <a:pPr algn="ctr"/>
            <a:r>
              <a:rPr lang="tr-TR" sz="1600" dirty="0">
                <a:solidFill>
                  <a:schemeClr val="tx1">
                    <a:lumMod val="50000"/>
                    <a:lumOff val="50000"/>
                  </a:schemeClr>
                </a:solidFill>
              </a:rPr>
              <a:t>ekran tasarımınızı</a:t>
            </a:r>
          </a:p>
          <a:p>
            <a:pPr algn="ctr"/>
            <a:r>
              <a:rPr lang="tr-TR" sz="1600" dirty="0">
                <a:solidFill>
                  <a:schemeClr val="tx1">
                    <a:lumMod val="50000"/>
                    <a:lumOff val="50000"/>
                  </a:schemeClr>
                </a:solidFill>
              </a:rPr>
              <a:t>bu alana ekleyin.</a:t>
            </a:r>
          </a:p>
        </p:txBody>
      </p:sp>
    </p:spTree>
    <p:extLst>
      <p:ext uri="{BB962C8B-B14F-4D97-AF65-F5344CB8AC3E}">
        <p14:creationId xmlns:p14="http://schemas.microsoft.com/office/powerpoint/2010/main" val="1634665636"/>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239</TotalTime>
  <Words>295</Words>
  <Application>Microsoft Macintosh PowerPoint</Application>
  <PresentationFormat>A4 Kağıt (210x297 mm)</PresentationFormat>
  <Paragraphs>102</Paragraphs>
  <Slides>12</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12</vt:i4>
      </vt:variant>
    </vt:vector>
  </HeadingPairs>
  <TitlesOfParts>
    <vt:vector size="16" baseType="lpstr">
      <vt:lpstr>Arial</vt:lpstr>
      <vt:lpstr>Calibri</vt:lpstr>
      <vt:lpstr>Calibri Light</vt:lpstr>
      <vt:lpstr>Office Teması</vt:lpstr>
      <vt:lpstr>Topkapı Üniversitesi Güzel Sanatlar, Tasarım ve Mimarlık Fakültesi Dijital Oyun Tasarımı       (DGD404) Web Tasarımı Final Projesi</vt:lpstr>
      <vt:lpstr>Topkapı Üniversitesi Güzel Sanatlar, Tasarım ve Mimarlık Fakültesi</vt:lpstr>
      <vt:lpstr>Proje Değerlendirme Kriterleri</vt:lpstr>
      <vt:lpstr>1. Konsept</vt:lpstr>
      <vt:lpstr>2. Tasarım</vt:lpstr>
      <vt:lpstr>3. Akış</vt:lpstr>
      <vt:lpstr>4. Paylaşım</vt:lpstr>
      <vt:lpstr>5. UI Tasarım</vt:lpstr>
      <vt:lpstr>PowerPoint Sunusu</vt:lpstr>
      <vt:lpstr>PowerPoint Sunusu</vt:lpstr>
      <vt:lpstr>6. Proje Çıktısı</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23</cp:revision>
  <dcterms:created xsi:type="dcterms:W3CDTF">2023-12-20T10:42:18Z</dcterms:created>
  <dcterms:modified xsi:type="dcterms:W3CDTF">2025-05-29T12:30:51Z</dcterms:modified>
</cp:coreProperties>
</file>