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comments/comment2.xml" ContentType="application/vnd.openxmlformats-officedocument.presentationml.comments+xml"/>
  <Override PartName="/ppt/comments/comment3.xml" ContentType="application/vnd.openxmlformats-officedocument.presentationml.comments+xml"/>
  <Override PartName="/ppt/comments/comment4.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9"/>
  </p:notesMasterIdLst>
  <p:sldIdLst>
    <p:sldId id="265" r:id="rId2"/>
    <p:sldId id="256" r:id="rId3"/>
    <p:sldId id="272" r:id="rId4"/>
    <p:sldId id="277" r:id="rId5"/>
    <p:sldId id="279" r:id="rId6"/>
    <p:sldId id="280" r:id="rId7"/>
    <p:sldId id="267" r:id="rId8"/>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crosoft Office User" initials="MOU" lastIdx="18" clrIdx="0">
    <p:extLst>
      <p:ext uri="{19B8F6BF-5375-455C-9EA6-DF929625EA0E}">
        <p15:presenceInfo xmlns:p15="http://schemas.microsoft.com/office/powerpoint/2012/main" userId="Microsoft Office 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D7AC3CCA-C797-4891-BE02-D94E43425B78}" styleName="Orta Stil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16DA210-FB5B-4158-B5E0-FEB733F419BA}" styleName="Açık Stil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9D7B26C5-4107-4FEC-AEDC-1716B250A1EF}" styleName="Açık Stil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73A0DAA-6AF3-43AB-8588-CEC1D06C72B9}" styleName="Orta Stil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Orta Stil 2 - Vurgu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8EC20E35-A176-4012-BC5E-935CFFF8708E}" styleName="Orta Stil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245"/>
    <p:restoredTop sz="94589"/>
  </p:normalViewPr>
  <p:slideViewPr>
    <p:cSldViewPr snapToGrid="0" snapToObjects="1">
      <p:cViewPr varScale="1">
        <p:scale>
          <a:sx n="84" d="100"/>
          <a:sy n="84" d="100"/>
        </p:scale>
        <p:origin x="662"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5-05-23T00:15:45.458" idx="15">
    <p:pos x="10" y="10"/>
    <p:text>Bu sayfa üzerinde her hangi bir değişiklik yapmayın.</p:text>
    <p:extLst>
      <p:ext uri="{C676402C-5697-4E1C-873F-D02D1690AC5C}">
        <p15:threadingInfo xmlns:p15="http://schemas.microsoft.com/office/powerpoint/2012/main" timeZoneBias="-180"/>
      </p:ext>
    </p:extLst>
  </p:cm>
  <p:cm authorId="1" dt="2025-05-23T00:17:39.259" idx="16">
    <p:pos x="162" y="13"/>
    <p:text>Sunum içerisinde yalnızca size verilen sayfaları kullanın. Lütfen yeni bir sayfa eklemeyin veya mevcut sayfaları silmeyin!</p:text>
    <p:extLst>
      <p:ext uri="{C676402C-5697-4E1C-873F-D02D1690AC5C}">
        <p15:threadingInfo xmlns:p15="http://schemas.microsoft.com/office/powerpoint/2012/main" timeZoneBias="-18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23-12-20T14:43:11.746" idx="5">
    <p:pos x="10" y="10"/>
    <p:text>Tabloda yer alan Tarih ve Derslik bilgilerine ek olarak lütfen size ait bilgi alanlarını eksiksiz doldurun ve İmza kısmını projenizi teslim etmeden önce imzaladığınızdan emin olun. Islak imzasız teslim edilen projeler geçersiz sayılacaktır.</p:text>
    <p:extLst>
      <p:ext uri="{C676402C-5697-4E1C-873F-D02D1690AC5C}">
        <p15:threadingInfo xmlns:p15="http://schemas.microsoft.com/office/powerpoint/2012/main" timeZoneBias="-180"/>
      </p:ext>
    </p:extLst>
  </p:cm>
</p:cmLst>
</file>

<file path=ppt/comments/comment3.xml><?xml version="1.0" encoding="utf-8"?>
<p:cmLst xmlns:a="http://schemas.openxmlformats.org/drawingml/2006/main" xmlns:r="http://schemas.openxmlformats.org/officeDocument/2006/relationships" xmlns:p="http://schemas.openxmlformats.org/presentationml/2006/main">
  <p:cm authorId="1" dt="2023-12-20T14:39:48.740" idx="4">
    <p:pos x="10" y="10"/>
    <p:text>Projenize ait temel bilgilileri sayfa içinde iletilen yerlere yazın.</p:text>
    <p:extLst>
      <p:ext uri="{C676402C-5697-4E1C-873F-D02D1690AC5C}">
        <p15:threadingInfo xmlns:p15="http://schemas.microsoft.com/office/powerpoint/2012/main" timeZoneBias="-180"/>
      </p:ext>
    </p:extLst>
  </p:cm>
</p:cmLst>
</file>

<file path=ppt/comments/comment4.xml><?xml version="1.0" encoding="utf-8"?>
<p:cmLst xmlns:a="http://schemas.openxmlformats.org/drawingml/2006/main" xmlns:r="http://schemas.openxmlformats.org/officeDocument/2006/relationships" xmlns:p="http://schemas.openxmlformats.org/presentationml/2006/main">
  <p:cm authorId="1" dt="2024-03-26T00:44:08.004" idx="11">
    <p:pos x="184" y="16"/>
    <p:text>1- Projenizi A4 fotokopi kağıdına yatay ve önlü-arakalı olacak biçimde, renkli çıktı alın.</p:text>
    <p:extLst>
      <p:ext uri="{C676402C-5697-4E1C-873F-D02D1690AC5C}">
        <p15:threadingInfo xmlns:p15="http://schemas.microsoft.com/office/powerpoint/2012/main" timeZoneBias="-180"/>
      </p:ext>
    </p:extLst>
  </p:cm>
  <p:cm authorId="1" dt="2024-04-18T00:10:11.966" idx="12">
    <p:pos x="10" y="10"/>
    <p:text>2- Projenizi ciltlemeyin, dosyalamayın veya poşet dosya koymayın! Yalnızca sayfaları sol üst köşesinden zımba ile birleştirin.</p:text>
    <p:extLst>
      <p:ext uri="{C676402C-5697-4E1C-873F-D02D1690AC5C}">
        <p15:threadingInfo xmlns:p15="http://schemas.microsoft.com/office/powerpoint/2012/main" timeZoneBias="-180"/>
      </p:ext>
    </p:extLst>
  </p:cm>
  <p:cm authorId="1" dt="2024-04-18T00:21:36.330" idx="13">
    <p:pos x="347" y="10"/>
    <p:text>Projenizin içinde bulduğu CD/DVD'yi çift taraflı bant ile yuvarlak alana yapıştırın.</p:text>
    <p:extLst>
      <p:ext uri="{C676402C-5697-4E1C-873F-D02D1690AC5C}">
        <p15:threadingInfo xmlns:p15="http://schemas.microsoft.com/office/powerpoint/2012/main" timeZoneBias="-180"/>
      </p:ext>
    </p:extLst>
  </p:cm>
  <p:cm authorId="1" dt="2025-12-16T09:18:50.412" idx="18">
    <p:pos x="550" y="15"/>
    <p:text>Proje çıktısını lütfen 90-130gr. standard bir fotokopi kağıdına alın. Kalın (kuşe-bristol vb.) ve parlak bir kağıda çıktı almayın!</p:text>
    <p:extLst>
      <p:ext uri="{C676402C-5697-4E1C-873F-D02D1690AC5C}">
        <p15:threadingInfo xmlns:p15="http://schemas.microsoft.com/office/powerpoint/2012/main" timeZoneBias="-1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 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9FB46DE-60FF-AF44-8D4A-E133DD49B0D6}" type="datetimeFigureOut">
              <a:rPr lang="tr-TR" smtClean="0"/>
              <a:t>1.04.2026</a:t>
            </a:fld>
            <a:endParaRPr lang="tr-TR"/>
          </a:p>
        </p:txBody>
      </p:sp>
      <p:sp>
        <p:nvSpPr>
          <p:cNvPr id="4" name="Slayt Resmi Yer Tutucusu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r>
              <a:rPr lang="tr-TR"/>
              <a:t>Asıl metin stillerini düzenle
İkinci düzey
Üçüncü düzey
Dördüncü düzey
Beşinci düzey</a:t>
            </a:r>
          </a:p>
        </p:txBody>
      </p:sp>
      <p:sp>
        <p:nvSpPr>
          <p:cNvPr id="6" name="Alt 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7F740E-1ABB-6941-B94F-914596D275AA}" type="slidenum">
              <a:rPr lang="tr-TR" smtClean="0"/>
              <a:t>‹#›</a:t>
            </a:fld>
            <a:endParaRPr lang="tr-TR"/>
          </a:p>
        </p:txBody>
      </p:sp>
    </p:spTree>
    <p:extLst>
      <p:ext uri="{BB962C8B-B14F-4D97-AF65-F5344CB8AC3E}">
        <p14:creationId xmlns:p14="http://schemas.microsoft.com/office/powerpoint/2010/main" val="2335152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tr-TR"/>
              <a:t>Asıl başlık stilini düzenlemek için tıklayın</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4" name="Date Placeholder 3"/>
          <p:cNvSpPr>
            <a:spLocks noGrp="1"/>
          </p:cNvSpPr>
          <p:nvPr>
            <p:ph type="dt" sz="half" idx="10"/>
          </p:nvPr>
        </p:nvSpPr>
        <p:spPr/>
        <p:txBody>
          <a:bodyPr/>
          <a:lstStyle/>
          <a:p>
            <a:fld id="{971C2ED9-8EA1-9140-8347-7F90078E8116}" type="datetimeFigureOut">
              <a:rPr lang="tr-TR" smtClean="0"/>
              <a:t>1.04.2026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E2318A4-2775-9E4F-ACD9-F7E6797EFA37}" type="slidenum">
              <a:rPr lang="tr-TR" smtClean="0"/>
              <a:t>‹#›</a:t>
            </a:fld>
            <a:endParaRPr lang="tr-TR"/>
          </a:p>
        </p:txBody>
      </p:sp>
    </p:spTree>
    <p:extLst>
      <p:ext uri="{BB962C8B-B14F-4D97-AF65-F5344CB8AC3E}">
        <p14:creationId xmlns:p14="http://schemas.microsoft.com/office/powerpoint/2010/main" val="2041337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Vertical Text Placeholder 2"/>
          <p:cNvSpPr>
            <a:spLocks noGrp="1"/>
          </p:cNvSpPr>
          <p:nvPr>
            <p:ph type="body" orient="vert" idx="1"/>
          </p:nvPr>
        </p:nvSpPr>
        <p:spPr/>
        <p:txBody>
          <a:bodyPr vert="eaVert"/>
          <a:lstStyle/>
          <a:p>
            <a:pPr lvl="0"/>
            <a:r>
              <a:rPr lang="tr-TR"/>
              <a:t>Asıl metin stillerini düzenle
İkinci düzey
Üçüncü düzey
Dördüncü düzey
Beşinci düzey</a:t>
            </a:r>
            <a:endParaRPr lang="en-US" dirty="0"/>
          </a:p>
        </p:txBody>
      </p:sp>
      <p:sp>
        <p:nvSpPr>
          <p:cNvPr id="4" name="Date Placeholder 3"/>
          <p:cNvSpPr>
            <a:spLocks noGrp="1"/>
          </p:cNvSpPr>
          <p:nvPr>
            <p:ph type="dt" sz="half" idx="10"/>
          </p:nvPr>
        </p:nvSpPr>
        <p:spPr/>
        <p:txBody>
          <a:bodyPr/>
          <a:lstStyle/>
          <a:p>
            <a:fld id="{971C2ED9-8EA1-9140-8347-7F90078E8116}" type="datetimeFigureOut">
              <a:rPr lang="tr-TR" smtClean="0"/>
              <a:t>1.04.2026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E2318A4-2775-9E4F-ACD9-F7E6797EFA37}" type="slidenum">
              <a:rPr lang="tr-TR" smtClean="0"/>
              <a:t>‹#›</a:t>
            </a:fld>
            <a:endParaRPr lang="tr-TR"/>
          </a:p>
        </p:txBody>
      </p:sp>
    </p:spTree>
    <p:extLst>
      <p:ext uri="{BB962C8B-B14F-4D97-AF65-F5344CB8AC3E}">
        <p14:creationId xmlns:p14="http://schemas.microsoft.com/office/powerpoint/2010/main" val="15613928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tr-TR"/>
              <a:t>Asıl başlık stilini düzenlemek için tıklayın</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tr-TR"/>
              <a:t>Asıl metin stillerini düzenle
İkinci düzey
Üçüncü düzey
Dördüncü düzey
Beşinci düzey</a:t>
            </a:r>
            <a:endParaRPr lang="en-US" dirty="0"/>
          </a:p>
        </p:txBody>
      </p:sp>
      <p:sp>
        <p:nvSpPr>
          <p:cNvPr id="4" name="Date Placeholder 3"/>
          <p:cNvSpPr>
            <a:spLocks noGrp="1"/>
          </p:cNvSpPr>
          <p:nvPr>
            <p:ph type="dt" sz="half" idx="10"/>
          </p:nvPr>
        </p:nvSpPr>
        <p:spPr/>
        <p:txBody>
          <a:bodyPr/>
          <a:lstStyle/>
          <a:p>
            <a:fld id="{971C2ED9-8EA1-9140-8347-7F90078E8116}" type="datetimeFigureOut">
              <a:rPr lang="tr-TR" smtClean="0"/>
              <a:t>1.04.2026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E2318A4-2775-9E4F-ACD9-F7E6797EFA37}" type="slidenum">
              <a:rPr lang="tr-TR" smtClean="0"/>
              <a:t>‹#›</a:t>
            </a:fld>
            <a:endParaRPr lang="tr-TR"/>
          </a:p>
        </p:txBody>
      </p:sp>
    </p:spTree>
    <p:extLst>
      <p:ext uri="{BB962C8B-B14F-4D97-AF65-F5344CB8AC3E}">
        <p14:creationId xmlns:p14="http://schemas.microsoft.com/office/powerpoint/2010/main" val="396728535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idx="1"/>
          </p:nvPr>
        </p:nvSpPr>
        <p:spPr/>
        <p:txBody>
          <a:bodyPr/>
          <a:lstStyle/>
          <a:p>
            <a:pPr lvl="0"/>
            <a:r>
              <a:rPr lang="tr-TR"/>
              <a:t>Asıl metin stillerini düzenle
İkinci düzey
Üçüncü düzey
Dördüncü düzey
Beşinci düzey</a:t>
            </a:r>
            <a:endParaRPr lang="en-US" dirty="0"/>
          </a:p>
        </p:txBody>
      </p:sp>
      <p:sp>
        <p:nvSpPr>
          <p:cNvPr id="4" name="Date Placeholder 3"/>
          <p:cNvSpPr>
            <a:spLocks noGrp="1"/>
          </p:cNvSpPr>
          <p:nvPr>
            <p:ph type="dt" sz="half" idx="10"/>
          </p:nvPr>
        </p:nvSpPr>
        <p:spPr/>
        <p:txBody>
          <a:bodyPr/>
          <a:lstStyle/>
          <a:p>
            <a:fld id="{971C2ED9-8EA1-9140-8347-7F90078E8116}" type="datetimeFigureOut">
              <a:rPr lang="tr-TR" smtClean="0"/>
              <a:t>1.04.2026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E2318A4-2775-9E4F-ACD9-F7E6797EFA37}" type="slidenum">
              <a:rPr lang="tr-TR" smtClean="0"/>
              <a:t>‹#›</a:t>
            </a:fld>
            <a:endParaRPr lang="tr-TR"/>
          </a:p>
        </p:txBody>
      </p:sp>
    </p:spTree>
    <p:extLst>
      <p:ext uri="{BB962C8B-B14F-4D97-AF65-F5344CB8AC3E}">
        <p14:creationId xmlns:p14="http://schemas.microsoft.com/office/powerpoint/2010/main" val="2849210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tr-TR"/>
              <a:t>Asıl başlık stilini düzenlemek için tıklayın</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
İkinci düzey
Üçüncü düzey
Dördüncü düzey
Beşinci düzey</a:t>
            </a:r>
            <a:endParaRPr lang="en-US" dirty="0"/>
          </a:p>
        </p:txBody>
      </p:sp>
      <p:sp>
        <p:nvSpPr>
          <p:cNvPr id="4" name="Date Placeholder 3"/>
          <p:cNvSpPr>
            <a:spLocks noGrp="1"/>
          </p:cNvSpPr>
          <p:nvPr>
            <p:ph type="dt" sz="half" idx="10"/>
          </p:nvPr>
        </p:nvSpPr>
        <p:spPr/>
        <p:txBody>
          <a:bodyPr/>
          <a:lstStyle/>
          <a:p>
            <a:fld id="{971C2ED9-8EA1-9140-8347-7F90078E8116}" type="datetimeFigureOut">
              <a:rPr lang="tr-TR" smtClean="0"/>
              <a:t>1.04.2026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E2318A4-2775-9E4F-ACD9-F7E6797EFA37}" type="slidenum">
              <a:rPr lang="tr-TR" smtClean="0"/>
              <a:t>‹#›</a:t>
            </a:fld>
            <a:endParaRPr lang="tr-TR"/>
          </a:p>
        </p:txBody>
      </p:sp>
    </p:spTree>
    <p:extLst>
      <p:ext uri="{BB962C8B-B14F-4D97-AF65-F5344CB8AC3E}">
        <p14:creationId xmlns:p14="http://schemas.microsoft.com/office/powerpoint/2010/main" val="2107267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tr-TR"/>
              <a:t>Asıl metin stillerini düzenle
İkinci düzey
Üçüncü düzey
Dördüncü düzey
Beşinci düzey</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tr-TR"/>
              <a:t>Asıl metin stillerini düzenle
İkinci düzey
Üçüncü düzey
Dördüncü düzey
Beşinci düzey</a:t>
            </a:r>
            <a:endParaRPr lang="en-US" dirty="0"/>
          </a:p>
        </p:txBody>
      </p:sp>
      <p:sp>
        <p:nvSpPr>
          <p:cNvPr id="5" name="Date Placeholder 4"/>
          <p:cNvSpPr>
            <a:spLocks noGrp="1"/>
          </p:cNvSpPr>
          <p:nvPr>
            <p:ph type="dt" sz="half" idx="10"/>
          </p:nvPr>
        </p:nvSpPr>
        <p:spPr/>
        <p:txBody>
          <a:bodyPr/>
          <a:lstStyle/>
          <a:p>
            <a:fld id="{971C2ED9-8EA1-9140-8347-7F90078E8116}" type="datetimeFigureOut">
              <a:rPr lang="tr-TR" smtClean="0"/>
              <a:t>1.04.2026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E2318A4-2775-9E4F-ACD9-F7E6797EFA37}" type="slidenum">
              <a:rPr lang="tr-TR" smtClean="0"/>
              <a:t>‹#›</a:t>
            </a:fld>
            <a:endParaRPr lang="tr-TR"/>
          </a:p>
        </p:txBody>
      </p:sp>
    </p:spTree>
    <p:extLst>
      <p:ext uri="{BB962C8B-B14F-4D97-AF65-F5344CB8AC3E}">
        <p14:creationId xmlns:p14="http://schemas.microsoft.com/office/powerpoint/2010/main" val="2896406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tr-TR"/>
              <a:t>Asıl başlık stilini düzenlemek için tıklayın</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
İkinci düzey
Üçüncü düzey
Dördüncü düzey
Beşinci düzey</a:t>
            </a:r>
            <a:endParaRPr lang="en-US" dirty="0"/>
          </a:p>
        </p:txBody>
      </p:sp>
      <p:sp>
        <p:nvSpPr>
          <p:cNvPr id="4" name="Content Placeholder 3"/>
          <p:cNvSpPr>
            <a:spLocks noGrp="1"/>
          </p:cNvSpPr>
          <p:nvPr>
            <p:ph sz="half" idx="2"/>
          </p:nvPr>
        </p:nvSpPr>
        <p:spPr>
          <a:xfrm>
            <a:off x="682329" y="2505075"/>
            <a:ext cx="4190702" cy="3684588"/>
          </a:xfrm>
        </p:spPr>
        <p:txBody>
          <a:bodyPr/>
          <a:lstStyle/>
          <a:p>
            <a:pPr lvl="0"/>
            <a:r>
              <a:rPr lang="tr-TR"/>
              <a:t>Asıl metin stillerini düzenle
İkinci düzey
Üçüncü düzey
Dördüncü düzey
Beşinci düzey</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
İkinci düzey
Üçüncü düzey
Dördüncü düzey
Beşinci düzey</a:t>
            </a:r>
            <a:endParaRPr lang="en-US" dirty="0"/>
          </a:p>
        </p:txBody>
      </p:sp>
      <p:sp>
        <p:nvSpPr>
          <p:cNvPr id="6" name="Content Placeholder 5"/>
          <p:cNvSpPr>
            <a:spLocks noGrp="1"/>
          </p:cNvSpPr>
          <p:nvPr>
            <p:ph sz="quarter" idx="4"/>
          </p:nvPr>
        </p:nvSpPr>
        <p:spPr>
          <a:xfrm>
            <a:off x="5014913" y="2505075"/>
            <a:ext cx="4211340" cy="3684588"/>
          </a:xfrm>
        </p:spPr>
        <p:txBody>
          <a:bodyPr/>
          <a:lstStyle/>
          <a:p>
            <a:pPr lvl="0"/>
            <a:r>
              <a:rPr lang="tr-TR"/>
              <a:t>Asıl metin stillerini düzenle
İkinci düzey
Üçüncü düzey
Dördüncü düzey
Beşinci düzey</a:t>
            </a:r>
            <a:endParaRPr lang="en-US" dirty="0"/>
          </a:p>
        </p:txBody>
      </p:sp>
      <p:sp>
        <p:nvSpPr>
          <p:cNvPr id="7" name="Date Placeholder 6"/>
          <p:cNvSpPr>
            <a:spLocks noGrp="1"/>
          </p:cNvSpPr>
          <p:nvPr>
            <p:ph type="dt" sz="half" idx="10"/>
          </p:nvPr>
        </p:nvSpPr>
        <p:spPr/>
        <p:txBody>
          <a:bodyPr/>
          <a:lstStyle/>
          <a:p>
            <a:fld id="{971C2ED9-8EA1-9140-8347-7F90078E8116}" type="datetimeFigureOut">
              <a:rPr lang="tr-TR" smtClean="0"/>
              <a:t>1.04.2026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1E2318A4-2775-9E4F-ACD9-F7E6797EFA37}" type="slidenum">
              <a:rPr lang="tr-TR" smtClean="0"/>
              <a:t>‹#›</a:t>
            </a:fld>
            <a:endParaRPr lang="tr-TR"/>
          </a:p>
        </p:txBody>
      </p:sp>
    </p:spTree>
    <p:extLst>
      <p:ext uri="{BB962C8B-B14F-4D97-AF65-F5344CB8AC3E}">
        <p14:creationId xmlns:p14="http://schemas.microsoft.com/office/powerpoint/2010/main" val="17601195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a:t>Asıl başlık stilini düzenlemek için tıklayın</a:t>
            </a:r>
            <a:endParaRPr lang="en-US" dirty="0"/>
          </a:p>
        </p:txBody>
      </p:sp>
      <p:sp>
        <p:nvSpPr>
          <p:cNvPr id="3" name="Date Placeholder 2"/>
          <p:cNvSpPr>
            <a:spLocks noGrp="1"/>
          </p:cNvSpPr>
          <p:nvPr>
            <p:ph type="dt" sz="half" idx="10"/>
          </p:nvPr>
        </p:nvSpPr>
        <p:spPr/>
        <p:txBody>
          <a:bodyPr/>
          <a:lstStyle/>
          <a:p>
            <a:fld id="{971C2ED9-8EA1-9140-8347-7F90078E8116}" type="datetimeFigureOut">
              <a:rPr lang="tr-TR" smtClean="0"/>
              <a:t>1.04.2026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1E2318A4-2775-9E4F-ACD9-F7E6797EFA37}" type="slidenum">
              <a:rPr lang="tr-TR" smtClean="0"/>
              <a:t>‹#›</a:t>
            </a:fld>
            <a:endParaRPr lang="tr-TR"/>
          </a:p>
        </p:txBody>
      </p:sp>
    </p:spTree>
    <p:extLst>
      <p:ext uri="{BB962C8B-B14F-4D97-AF65-F5344CB8AC3E}">
        <p14:creationId xmlns:p14="http://schemas.microsoft.com/office/powerpoint/2010/main" val="33405714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1C2ED9-8EA1-9140-8347-7F90078E8116}" type="datetimeFigureOut">
              <a:rPr lang="tr-TR" smtClean="0"/>
              <a:t>1.04.2026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1E2318A4-2775-9E4F-ACD9-F7E6797EFA37}" type="slidenum">
              <a:rPr lang="tr-TR" smtClean="0"/>
              <a:t>‹#›</a:t>
            </a:fld>
            <a:endParaRPr lang="tr-TR"/>
          </a:p>
        </p:txBody>
      </p:sp>
    </p:spTree>
    <p:extLst>
      <p:ext uri="{BB962C8B-B14F-4D97-AF65-F5344CB8AC3E}">
        <p14:creationId xmlns:p14="http://schemas.microsoft.com/office/powerpoint/2010/main" val="13656329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tr-TR"/>
              <a:t>Asıl başlık stilini düzenlemek için tıklayın</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a:t>Asıl metin stillerini düzenle
İkinci düzey
Üçüncü düzey
Dördüncü düzey
Beşinci düzey</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
İkinci düzey
Üçüncü düzey
Dördüncü düzey
Beşinci düzey</a:t>
            </a:r>
            <a:endParaRPr lang="en-US" dirty="0"/>
          </a:p>
        </p:txBody>
      </p:sp>
      <p:sp>
        <p:nvSpPr>
          <p:cNvPr id="5" name="Date Placeholder 4"/>
          <p:cNvSpPr>
            <a:spLocks noGrp="1"/>
          </p:cNvSpPr>
          <p:nvPr>
            <p:ph type="dt" sz="half" idx="10"/>
          </p:nvPr>
        </p:nvSpPr>
        <p:spPr/>
        <p:txBody>
          <a:bodyPr/>
          <a:lstStyle/>
          <a:p>
            <a:fld id="{971C2ED9-8EA1-9140-8347-7F90078E8116}" type="datetimeFigureOut">
              <a:rPr lang="tr-TR" smtClean="0"/>
              <a:t>1.04.2026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E2318A4-2775-9E4F-ACD9-F7E6797EFA37}" type="slidenum">
              <a:rPr lang="tr-TR" smtClean="0"/>
              <a:t>‹#›</a:t>
            </a:fld>
            <a:endParaRPr lang="tr-TR"/>
          </a:p>
        </p:txBody>
      </p:sp>
    </p:spTree>
    <p:extLst>
      <p:ext uri="{BB962C8B-B14F-4D97-AF65-F5344CB8AC3E}">
        <p14:creationId xmlns:p14="http://schemas.microsoft.com/office/powerpoint/2010/main" val="33914736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tr-TR"/>
              <a:t>Asıl başlık stilini düzenlemek için tıklayın</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
İkinci düzey
Üçüncü düzey
Dördüncü düzey
Beşinci düzey</a:t>
            </a:r>
            <a:endParaRPr lang="en-US" dirty="0"/>
          </a:p>
        </p:txBody>
      </p:sp>
      <p:sp>
        <p:nvSpPr>
          <p:cNvPr id="5" name="Date Placeholder 4"/>
          <p:cNvSpPr>
            <a:spLocks noGrp="1"/>
          </p:cNvSpPr>
          <p:nvPr>
            <p:ph type="dt" sz="half" idx="10"/>
          </p:nvPr>
        </p:nvSpPr>
        <p:spPr/>
        <p:txBody>
          <a:bodyPr/>
          <a:lstStyle/>
          <a:p>
            <a:fld id="{971C2ED9-8EA1-9140-8347-7F90078E8116}" type="datetimeFigureOut">
              <a:rPr lang="tr-TR" smtClean="0"/>
              <a:t>1.04.2026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E2318A4-2775-9E4F-ACD9-F7E6797EFA37}" type="slidenum">
              <a:rPr lang="tr-TR" smtClean="0"/>
              <a:t>‹#›</a:t>
            </a:fld>
            <a:endParaRPr lang="tr-TR"/>
          </a:p>
        </p:txBody>
      </p:sp>
    </p:spTree>
    <p:extLst>
      <p:ext uri="{BB962C8B-B14F-4D97-AF65-F5344CB8AC3E}">
        <p14:creationId xmlns:p14="http://schemas.microsoft.com/office/powerpoint/2010/main" val="4903971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tr-TR"/>
              <a:t>Asıl başlık stilini düzenlemek için tıklayın</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tr-TR"/>
              <a:t>Asıl metin stillerini düzenle
İkinci düzey
Üçüncü düzey
Dördüncü düzey
Beşinci düzey</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1C2ED9-8EA1-9140-8347-7F90078E8116}" type="datetimeFigureOut">
              <a:rPr lang="tr-TR" smtClean="0"/>
              <a:t>1.04.2026</a:t>
            </a:fld>
            <a:endParaRPr lang="tr-TR"/>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E2318A4-2775-9E4F-ACD9-F7E6797EFA37}" type="slidenum">
              <a:rPr lang="tr-TR" smtClean="0"/>
              <a:t>‹#›</a:t>
            </a:fld>
            <a:endParaRPr lang="tr-TR"/>
          </a:p>
        </p:txBody>
      </p:sp>
    </p:spTree>
    <p:extLst>
      <p:ext uri="{BB962C8B-B14F-4D97-AF65-F5344CB8AC3E}">
        <p14:creationId xmlns:p14="http://schemas.microsoft.com/office/powerpoint/2010/main" val="37057067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comments" Target="../comments/comment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comments" Target="../comments/comment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omments" Target="../comments/commen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6FA17CFE-0502-7449-B1E1-7BEC0ABBA4D0}"/>
              </a:ext>
            </a:extLst>
          </p:cNvPr>
          <p:cNvSpPr>
            <a:spLocks noGrp="1"/>
          </p:cNvSpPr>
          <p:nvPr>
            <p:ph type="title"/>
          </p:nvPr>
        </p:nvSpPr>
        <p:spPr>
          <a:xfrm>
            <a:off x="681037" y="653995"/>
            <a:ext cx="8543925" cy="5550010"/>
          </a:xfrm>
        </p:spPr>
        <p:txBody>
          <a:bodyPr/>
          <a:lstStyle/>
          <a:p>
            <a:pPr algn="ctr"/>
            <a:r>
              <a:rPr lang="tr-TR" sz="3200" b="1" dirty="0">
                <a:latin typeface="+mn-lt"/>
              </a:rPr>
              <a:t>Topkapı Üniversitesi</a:t>
            </a:r>
            <a:br>
              <a:rPr lang="tr-TR" sz="2925" b="1" dirty="0"/>
            </a:br>
            <a:r>
              <a:rPr lang="tr-TR" sz="2600" dirty="0"/>
              <a:t>Güzel Sanatlar, Tasarım ve Mimarlık Fakültesi</a:t>
            </a:r>
            <a:br>
              <a:rPr lang="tr-TR" sz="2600" dirty="0"/>
            </a:br>
            <a:r>
              <a:rPr lang="tr-TR" sz="2600" dirty="0"/>
              <a:t>Çizgi Film ve Animasyon</a:t>
            </a:r>
            <a:br>
              <a:rPr lang="tr-TR" sz="2600" b="1" dirty="0"/>
            </a:br>
            <a:br>
              <a:rPr lang="tr-TR" sz="2600" b="1" dirty="0"/>
            </a:br>
            <a:br>
              <a:rPr lang="tr-TR" sz="2600" b="1" dirty="0"/>
            </a:br>
            <a:br>
              <a:rPr lang="tr-TR" sz="2600" b="1" dirty="0"/>
            </a:br>
            <a:br>
              <a:rPr lang="tr-TR" sz="2600" b="1" dirty="0"/>
            </a:br>
            <a:br>
              <a:rPr lang="tr-TR" sz="2600" b="1" dirty="0"/>
            </a:br>
            <a:r>
              <a:rPr lang="tr-TR" sz="2600" b="1" dirty="0"/>
              <a:t>(CFA336)</a:t>
            </a:r>
            <a:br>
              <a:rPr lang="tr-TR" sz="2600" dirty="0"/>
            </a:br>
            <a:r>
              <a:rPr lang="tr-TR" sz="3200" b="1" dirty="0">
                <a:latin typeface="+mn-lt"/>
              </a:rPr>
              <a:t>Film Müziği</a:t>
            </a:r>
            <a:br>
              <a:rPr lang="tr-TR" sz="3200" b="1" dirty="0">
                <a:latin typeface="+mn-lt"/>
              </a:rPr>
            </a:br>
            <a:r>
              <a:rPr lang="tr-TR" sz="3200" b="1" dirty="0">
                <a:latin typeface="+mn-lt"/>
              </a:rPr>
              <a:t>Final Projesi</a:t>
            </a:r>
            <a:endParaRPr lang="tr-TR" b="1" dirty="0">
              <a:latin typeface="+mn-lt"/>
            </a:endParaRPr>
          </a:p>
        </p:txBody>
      </p:sp>
    </p:spTree>
    <p:extLst>
      <p:ext uri="{BB962C8B-B14F-4D97-AF65-F5344CB8AC3E}">
        <p14:creationId xmlns:p14="http://schemas.microsoft.com/office/powerpoint/2010/main" val="924508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id="{63B603A3-A3C0-7848-A1CA-042E15A8BF2E}"/>
              </a:ext>
            </a:extLst>
          </p:cNvPr>
          <p:cNvSpPr>
            <a:spLocks noGrp="1"/>
          </p:cNvSpPr>
          <p:nvPr>
            <p:ph type="ctrTitle"/>
          </p:nvPr>
        </p:nvSpPr>
        <p:spPr>
          <a:xfrm>
            <a:off x="1238250" y="676934"/>
            <a:ext cx="7429500" cy="1217612"/>
          </a:xfrm>
        </p:spPr>
        <p:txBody>
          <a:bodyPr anchor="ctr">
            <a:normAutofit/>
          </a:bodyPr>
          <a:lstStyle/>
          <a:p>
            <a:r>
              <a:rPr lang="tr-TR" sz="2600" b="1" dirty="0">
                <a:latin typeface="+mn-lt"/>
              </a:rPr>
              <a:t>Topkapı Üniversitesi</a:t>
            </a:r>
            <a:br>
              <a:rPr lang="tr-TR" sz="2275" b="1" dirty="0"/>
            </a:br>
            <a:r>
              <a:rPr lang="tr-TR" sz="1950" b="1" dirty="0"/>
              <a:t>Güzel Sanatlar, Tasarım ve Mimarlık Fakültesi</a:t>
            </a:r>
            <a:endParaRPr lang="tr-TR" sz="2275" b="1" dirty="0"/>
          </a:p>
        </p:txBody>
      </p:sp>
      <p:graphicFrame>
        <p:nvGraphicFramePr>
          <p:cNvPr id="9" name="Tablo 8">
            <a:extLst>
              <a:ext uri="{FF2B5EF4-FFF2-40B4-BE49-F238E27FC236}">
                <a16:creationId xmlns:a16="http://schemas.microsoft.com/office/drawing/2014/main" id="{690AC2CC-A6CC-D04E-A7F9-BED25318FD52}"/>
              </a:ext>
            </a:extLst>
          </p:cNvPr>
          <p:cNvGraphicFramePr>
            <a:graphicFrameLocks noGrp="1"/>
          </p:cNvGraphicFramePr>
          <p:nvPr>
            <p:extLst>
              <p:ext uri="{D42A27DB-BD31-4B8C-83A1-F6EECF244321}">
                <p14:modId xmlns:p14="http://schemas.microsoft.com/office/powerpoint/2010/main" val="852846296"/>
              </p:ext>
            </p:extLst>
          </p:nvPr>
        </p:nvGraphicFramePr>
        <p:xfrm>
          <a:off x="1317000" y="2771967"/>
          <a:ext cx="7272000" cy="3307555"/>
        </p:xfrm>
        <a:graphic>
          <a:graphicData uri="http://schemas.openxmlformats.org/drawingml/2006/table">
            <a:tbl>
              <a:tblPr firstRow="1" firstCol="1" bandRow="1">
                <a:tableStyleId>{D7AC3CCA-C797-4891-BE02-D94E43425B78}</a:tableStyleId>
              </a:tblPr>
              <a:tblGrid>
                <a:gridCol w="2669121">
                  <a:extLst>
                    <a:ext uri="{9D8B030D-6E8A-4147-A177-3AD203B41FA5}">
                      <a16:colId xmlns:a16="http://schemas.microsoft.com/office/drawing/2014/main" val="1576833644"/>
                    </a:ext>
                  </a:extLst>
                </a:gridCol>
                <a:gridCol w="2995601">
                  <a:extLst>
                    <a:ext uri="{9D8B030D-6E8A-4147-A177-3AD203B41FA5}">
                      <a16:colId xmlns:a16="http://schemas.microsoft.com/office/drawing/2014/main" val="2025753439"/>
                    </a:ext>
                  </a:extLst>
                </a:gridCol>
                <a:gridCol w="1607278">
                  <a:extLst>
                    <a:ext uri="{9D8B030D-6E8A-4147-A177-3AD203B41FA5}">
                      <a16:colId xmlns:a16="http://schemas.microsoft.com/office/drawing/2014/main" val="2686048165"/>
                    </a:ext>
                  </a:extLst>
                </a:gridCol>
              </a:tblGrid>
              <a:tr h="440999">
                <a:tc>
                  <a:txBody>
                    <a:bodyPr/>
                    <a:lstStyle/>
                    <a:p>
                      <a:pPr>
                        <a:lnSpc>
                          <a:spcPct val="100000"/>
                        </a:lnSpc>
                        <a:spcAft>
                          <a:spcPts val="0"/>
                        </a:spcAft>
                      </a:pPr>
                      <a:r>
                        <a:rPr lang="tr-TR" sz="1100" dirty="0">
                          <a:effectLst/>
                        </a:rPr>
                        <a:t>DERSİN KODU VE ADI:</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0" marR="72000" marT="108000" marB="108000" anchor="ctr"/>
                </a:tc>
                <a:tc gridSpan="2">
                  <a:txBody>
                    <a:bodyPr/>
                    <a:lstStyle/>
                    <a:p>
                      <a:pPr>
                        <a:lnSpc>
                          <a:spcPct val="100000"/>
                        </a:lnSpc>
                        <a:spcAft>
                          <a:spcPts val="0"/>
                        </a:spcAft>
                      </a:pPr>
                      <a:r>
                        <a:rPr lang="tr-TR" sz="1100" dirty="0">
                          <a:effectLst/>
                        </a:rPr>
                        <a:t> </a:t>
                      </a:r>
                      <a:r>
                        <a:rPr lang="tr-TR" sz="1100" b="0" dirty="0">
                          <a:effectLst/>
                        </a:rPr>
                        <a:t>CFA336 – Ses Tasarımı</a:t>
                      </a:r>
                      <a:endParaRPr lang="tr-TR"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180000" marR="72000" marT="108000" marB="108000" anchor="ctr"/>
                </a:tc>
                <a:tc hMerge="1">
                  <a:txBody>
                    <a:bodyPr/>
                    <a:lstStyle/>
                    <a:p>
                      <a:pPr>
                        <a:lnSpc>
                          <a:spcPct val="115000"/>
                        </a:lnSpc>
                        <a:spcAft>
                          <a:spcPts val="0"/>
                        </a:spcAft>
                      </a:pPr>
                      <a:endParaRPr lang="tr-TR" sz="1100" b="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extLst>
                  <a:ext uri="{0D108BD9-81ED-4DB2-BD59-A6C34878D82A}">
                    <a16:rowId xmlns:a16="http://schemas.microsoft.com/office/drawing/2014/main" val="3437766680"/>
                  </a:ext>
                </a:extLst>
              </a:tr>
              <a:tr h="440999">
                <a:tc>
                  <a:txBody>
                    <a:bodyPr/>
                    <a:lstStyle/>
                    <a:p>
                      <a:pPr>
                        <a:lnSpc>
                          <a:spcPct val="100000"/>
                        </a:lnSpc>
                        <a:spcAft>
                          <a:spcPts val="0"/>
                        </a:spcAft>
                      </a:pPr>
                      <a:r>
                        <a:rPr lang="tr-TR" sz="1100" dirty="0">
                          <a:effectLst/>
                        </a:rPr>
                        <a:t>PROGRAM ADI: </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0" marR="72000" marT="108000" marB="108000" anchor="ctr"/>
                </a:tc>
                <a:tc gridSpan="2">
                  <a:txBody>
                    <a:bodyPr/>
                    <a:lstStyle/>
                    <a:p>
                      <a:pPr>
                        <a:lnSpc>
                          <a:spcPct val="100000"/>
                        </a:lnSpc>
                        <a:spcAft>
                          <a:spcPts val="0"/>
                        </a:spcAft>
                      </a:pPr>
                      <a:r>
                        <a:rPr lang="tr-TR" sz="1100" dirty="0">
                          <a:effectLst/>
                        </a:rPr>
                        <a:t> Çizgi Film ve Animasyon</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0" marR="72000" marT="108000" marB="108000" anchor="ctr"/>
                </a:tc>
                <a:tc hMerge="1">
                  <a:txBody>
                    <a:bodyPr/>
                    <a:lstStyle/>
                    <a:p>
                      <a:pPr>
                        <a:lnSpc>
                          <a:spcPct val="115000"/>
                        </a:lnSpc>
                        <a:spcAft>
                          <a:spcPts val="0"/>
                        </a:spcAft>
                      </a:pP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extLst>
                  <a:ext uri="{0D108BD9-81ED-4DB2-BD59-A6C34878D82A}">
                    <a16:rowId xmlns:a16="http://schemas.microsoft.com/office/drawing/2014/main" val="2837951263"/>
                  </a:ext>
                </a:extLst>
              </a:tr>
              <a:tr h="440999">
                <a:tc>
                  <a:txBody>
                    <a:bodyPr/>
                    <a:lstStyle/>
                    <a:p>
                      <a:pPr>
                        <a:lnSpc>
                          <a:spcPct val="100000"/>
                        </a:lnSpc>
                        <a:spcAft>
                          <a:spcPts val="0"/>
                        </a:spcAft>
                      </a:pPr>
                      <a:r>
                        <a:rPr lang="tr-TR" sz="1100" dirty="0">
                          <a:effectLst/>
                        </a:rPr>
                        <a:t>ÖĞRETİM ELEMANI</a:t>
                      </a:r>
                    </a:p>
                    <a:p>
                      <a:pPr>
                        <a:lnSpc>
                          <a:spcPct val="100000"/>
                        </a:lnSpc>
                        <a:spcAft>
                          <a:spcPts val="0"/>
                        </a:spcAft>
                      </a:pPr>
                      <a:r>
                        <a:rPr lang="tr-TR" sz="1100" dirty="0">
                          <a:effectLst/>
                        </a:rPr>
                        <a:t>ADI SOYADI VE İMZASI:</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0" marR="72000" marT="108000" marB="108000" anchor="ctr"/>
                </a:tc>
                <a:tc>
                  <a:txBody>
                    <a:bodyPr/>
                    <a:lstStyle/>
                    <a:p>
                      <a:pPr>
                        <a:lnSpc>
                          <a:spcPct val="100000"/>
                        </a:lnSpc>
                        <a:spcAft>
                          <a:spcPts val="0"/>
                        </a:spcAft>
                      </a:pPr>
                      <a:r>
                        <a:rPr lang="tr-TR" sz="1100" dirty="0">
                          <a:effectLst/>
                        </a:rPr>
                        <a:t> </a:t>
                      </a:r>
                      <a:r>
                        <a:rPr lang="tr-TR" sz="1100" dirty="0" err="1">
                          <a:effectLst/>
                        </a:rPr>
                        <a:t>Öğr</a:t>
                      </a:r>
                      <a:r>
                        <a:rPr lang="tr-TR" sz="1100" dirty="0">
                          <a:effectLst/>
                        </a:rPr>
                        <a:t>. Gör. Soner SAN</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0" marR="72000" marT="108000" marB="108000" anchor="ctr"/>
                </a:tc>
                <a:tc>
                  <a:txBody>
                    <a:bodyPr/>
                    <a:lstStyle/>
                    <a:p>
                      <a:pPr>
                        <a:lnSpc>
                          <a:spcPct val="100000"/>
                        </a:lnSpc>
                        <a:spcAft>
                          <a:spcPts val="0"/>
                        </a:spcAft>
                      </a:pP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extLst>
                  <a:ext uri="{0D108BD9-81ED-4DB2-BD59-A6C34878D82A}">
                    <a16:rowId xmlns:a16="http://schemas.microsoft.com/office/drawing/2014/main" val="776813493"/>
                  </a:ext>
                </a:extLst>
              </a:tr>
              <a:tr h="440999">
                <a:tc>
                  <a:txBody>
                    <a:bodyPr/>
                    <a:lstStyle/>
                    <a:p>
                      <a:pPr>
                        <a:lnSpc>
                          <a:spcPct val="100000"/>
                        </a:lnSpc>
                        <a:spcAft>
                          <a:spcPts val="0"/>
                        </a:spcAft>
                      </a:pPr>
                      <a:r>
                        <a:rPr lang="tr-TR" sz="1100" dirty="0">
                          <a:effectLst/>
                        </a:rPr>
                        <a:t>TARİH:</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0" marR="72000" marT="108000" marB="108000" anchor="ctr"/>
                </a:tc>
                <a:tc gridSpan="2">
                  <a:txBody>
                    <a:bodyPr/>
                    <a:lstStyle/>
                    <a:p>
                      <a:pPr>
                        <a:lnSpc>
                          <a:spcPct val="100000"/>
                        </a:lnSpc>
                        <a:spcAft>
                          <a:spcPts val="0"/>
                        </a:spcAft>
                      </a:pPr>
                      <a:r>
                        <a:rPr lang="tr-TR" sz="1100" dirty="0">
                          <a:effectLst/>
                        </a:rPr>
                        <a:t> </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0" marR="72000" marT="108000" marB="108000" anchor="ctr"/>
                </a:tc>
                <a:tc hMerge="1">
                  <a:txBody>
                    <a:bodyPr/>
                    <a:lstStyle/>
                    <a:p>
                      <a:pPr>
                        <a:lnSpc>
                          <a:spcPct val="115000"/>
                        </a:lnSpc>
                        <a:spcAft>
                          <a:spcPts val="0"/>
                        </a:spcAft>
                      </a:pP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extLst>
                  <a:ext uri="{0D108BD9-81ED-4DB2-BD59-A6C34878D82A}">
                    <a16:rowId xmlns:a16="http://schemas.microsoft.com/office/drawing/2014/main" val="2666592307"/>
                  </a:ext>
                </a:extLst>
              </a:tr>
              <a:tr h="440999">
                <a:tc>
                  <a:txBody>
                    <a:bodyPr/>
                    <a:lstStyle/>
                    <a:p>
                      <a:pPr>
                        <a:lnSpc>
                          <a:spcPct val="100000"/>
                        </a:lnSpc>
                        <a:spcAft>
                          <a:spcPts val="0"/>
                        </a:spcAft>
                      </a:pPr>
                      <a:r>
                        <a:rPr lang="tr-TR" sz="1100" dirty="0">
                          <a:effectLst/>
                        </a:rPr>
                        <a:t>DERSLİK:</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0" marR="72000" marT="108000" marB="108000" anchor="ctr"/>
                </a:tc>
                <a:tc gridSpan="2">
                  <a:txBody>
                    <a:bodyPr/>
                    <a:lstStyle/>
                    <a:p>
                      <a:pPr>
                        <a:lnSpc>
                          <a:spcPct val="100000"/>
                        </a:lnSpc>
                        <a:spcAft>
                          <a:spcPts val="0"/>
                        </a:spcAft>
                      </a:pPr>
                      <a:r>
                        <a:rPr lang="tr-TR" sz="1100" dirty="0">
                          <a:effectLst/>
                        </a:rPr>
                        <a:t> </a:t>
                      </a: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0" marR="72000" marT="108000" marB="108000" anchor="ctr"/>
                </a:tc>
                <a:tc hMerge="1">
                  <a:txBody>
                    <a:bodyPr/>
                    <a:lstStyle/>
                    <a:p>
                      <a:pPr>
                        <a:lnSpc>
                          <a:spcPct val="115000"/>
                        </a:lnSpc>
                        <a:spcAft>
                          <a:spcPts val="0"/>
                        </a:spcAft>
                      </a:pP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extLst>
                  <a:ext uri="{0D108BD9-81ED-4DB2-BD59-A6C34878D82A}">
                    <a16:rowId xmlns:a16="http://schemas.microsoft.com/office/drawing/2014/main" val="3490634567"/>
                  </a:ext>
                </a:extLst>
              </a:tr>
              <a:tr h="440999">
                <a:tc>
                  <a:txBody>
                    <a:bodyPr/>
                    <a:lstStyle/>
                    <a:p>
                      <a:pPr>
                        <a:lnSpc>
                          <a:spcPct val="100000"/>
                        </a:lnSpc>
                        <a:spcAft>
                          <a:spcPts val="0"/>
                        </a:spcAft>
                      </a:pPr>
                      <a:r>
                        <a:rPr lang="tr-TR" sz="1100" dirty="0">
                          <a:effectLst/>
                          <a:latin typeface="Calibri" panose="020F0502020204030204" pitchFamily="34" charset="0"/>
                          <a:ea typeface="Calibri" panose="020F0502020204030204" pitchFamily="34" charset="0"/>
                          <a:cs typeface="Times New Roman" panose="02020603050405020304" pitchFamily="18" charset="0"/>
                        </a:rPr>
                        <a:t>ÖĞRENCİNİN </a:t>
                      </a:r>
                    </a:p>
                    <a:p>
                      <a:pPr>
                        <a:lnSpc>
                          <a:spcPct val="100000"/>
                        </a:lnSpc>
                        <a:spcAft>
                          <a:spcPts val="0"/>
                        </a:spcAft>
                      </a:pPr>
                      <a:r>
                        <a:rPr lang="tr-TR" sz="1100" dirty="0">
                          <a:effectLst/>
                          <a:latin typeface="Calibri" panose="020F0502020204030204" pitchFamily="34" charset="0"/>
                          <a:ea typeface="Calibri" panose="020F0502020204030204" pitchFamily="34" charset="0"/>
                          <a:cs typeface="Times New Roman" panose="02020603050405020304" pitchFamily="18" charset="0"/>
                        </a:rPr>
                        <a:t>ADI SOYADI VE İMZASI:</a:t>
                      </a:r>
                    </a:p>
                  </a:txBody>
                  <a:tcPr marL="180000" marR="72000" marT="108000" marB="108000" anchor="ctr"/>
                </a:tc>
                <a:tc>
                  <a:txBody>
                    <a:bodyPr/>
                    <a:lstStyle/>
                    <a:p>
                      <a:pPr>
                        <a:lnSpc>
                          <a:spcPct val="100000"/>
                        </a:lnSpc>
                        <a:spcAft>
                          <a:spcPts val="0"/>
                        </a:spcAft>
                      </a:pP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0" marR="72000" marT="108000" marB="108000" anchor="ctr"/>
                </a:tc>
                <a:tc>
                  <a:txBody>
                    <a:bodyPr/>
                    <a:lstStyle/>
                    <a:p>
                      <a:pPr>
                        <a:lnSpc>
                          <a:spcPct val="100000"/>
                        </a:lnSpc>
                        <a:spcAft>
                          <a:spcPts val="0"/>
                        </a:spcAft>
                      </a:pP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extLst>
                  <a:ext uri="{0D108BD9-81ED-4DB2-BD59-A6C34878D82A}">
                    <a16:rowId xmlns:a16="http://schemas.microsoft.com/office/drawing/2014/main" val="4081904249"/>
                  </a:ext>
                </a:extLst>
              </a:tr>
              <a:tr h="440999">
                <a:tc>
                  <a:txBody>
                    <a:bodyPr/>
                    <a:lstStyle/>
                    <a:p>
                      <a:pPr>
                        <a:lnSpc>
                          <a:spcPct val="100000"/>
                        </a:lnSpc>
                        <a:spcAft>
                          <a:spcPts val="0"/>
                        </a:spcAft>
                      </a:pPr>
                      <a:r>
                        <a:rPr lang="tr-TR" sz="1100" dirty="0">
                          <a:effectLst/>
                          <a:latin typeface="Calibri" panose="020F0502020204030204" pitchFamily="34" charset="0"/>
                          <a:ea typeface="Calibri" panose="020F0502020204030204" pitchFamily="34" charset="0"/>
                          <a:cs typeface="Times New Roman" panose="02020603050405020304" pitchFamily="18" charset="0"/>
                        </a:rPr>
                        <a:t>ÖĞRENCİ NUMARASI:</a:t>
                      </a:r>
                    </a:p>
                  </a:txBody>
                  <a:tcPr marL="180000" marR="72000" marT="108000" marB="108000" anchor="ctr"/>
                </a:tc>
                <a:tc gridSpan="2">
                  <a:txBody>
                    <a:bodyPr/>
                    <a:lstStyle/>
                    <a:p>
                      <a:pPr>
                        <a:lnSpc>
                          <a:spcPct val="100000"/>
                        </a:lnSpc>
                        <a:spcAft>
                          <a:spcPts val="0"/>
                        </a:spcAft>
                      </a:pP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180000" marR="72000" marT="108000" marB="108000" anchor="ctr"/>
                </a:tc>
                <a:tc hMerge="1">
                  <a:txBody>
                    <a:bodyPr/>
                    <a:lstStyle/>
                    <a:p>
                      <a:pPr>
                        <a:lnSpc>
                          <a:spcPct val="115000"/>
                        </a:lnSpc>
                        <a:spcAft>
                          <a:spcPts val="0"/>
                        </a:spcAft>
                      </a:pPr>
                      <a:endParaRPr lang="tr-T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55721" marR="55721" marT="0" marB="0" anchor="ctr"/>
                </a:tc>
                <a:extLst>
                  <a:ext uri="{0D108BD9-81ED-4DB2-BD59-A6C34878D82A}">
                    <a16:rowId xmlns:a16="http://schemas.microsoft.com/office/drawing/2014/main" val="1352550964"/>
                  </a:ext>
                </a:extLst>
              </a:tr>
            </a:tbl>
          </a:graphicData>
        </a:graphic>
      </p:graphicFrame>
    </p:spTree>
    <p:extLst>
      <p:ext uri="{BB962C8B-B14F-4D97-AF65-F5344CB8AC3E}">
        <p14:creationId xmlns:p14="http://schemas.microsoft.com/office/powerpoint/2010/main" val="3724703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a:extLst>
              <a:ext uri="{FF2B5EF4-FFF2-40B4-BE49-F238E27FC236}">
                <a16:creationId xmlns:a16="http://schemas.microsoft.com/office/drawing/2014/main" id="{5691F269-AD1F-F34B-BD03-E622A0C9C791}"/>
              </a:ext>
            </a:extLst>
          </p:cNvPr>
          <p:cNvSpPr>
            <a:spLocks noGrp="1"/>
          </p:cNvSpPr>
          <p:nvPr>
            <p:ph type="sldNum" sz="quarter" idx="12"/>
          </p:nvPr>
        </p:nvSpPr>
        <p:spPr/>
        <p:txBody>
          <a:bodyPr/>
          <a:lstStyle/>
          <a:p>
            <a:fld id="{1E2318A4-2775-9E4F-ACD9-F7E6797EFA37}" type="slidenum">
              <a:rPr lang="tr-TR" smtClean="0"/>
              <a:t>3</a:t>
            </a:fld>
            <a:endParaRPr lang="tr-TR"/>
          </a:p>
        </p:txBody>
      </p:sp>
      <p:sp>
        <p:nvSpPr>
          <p:cNvPr id="5" name="Unvan 4">
            <a:extLst>
              <a:ext uri="{FF2B5EF4-FFF2-40B4-BE49-F238E27FC236}">
                <a16:creationId xmlns:a16="http://schemas.microsoft.com/office/drawing/2014/main" id="{3FEC74FD-75E8-BB40-98EE-0C72EA92A5A5}"/>
              </a:ext>
            </a:extLst>
          </p:cNvPr>
          <p:cNvSpPr>
            <a:spLocks noGrp="1"/>
          </p:cNvSpPr>
          <p:nvPr>
            <p:ph type="title"/>
          </p:nvPr>
        </p:nvSpPr>
        <p:spPr>
          <a:xfrm>
            <a:off x="681038" y="365128"/>
            <a:ext cx="8543925" cy="677610"/>
          </a:xfrm>
        </p:spPr>
        <p:txBody>
          <a:bodyPr anchor="t">
            <a:normAutofit/>
          </a:bodyPr>
          <a:lstStyle/>
          <a:p>
            <a:r>
              <a:rPr lang="tr-TR" sz="3600" b="1" dirty="0"/>
              <a:t>1. Proje &amp; Değerlendirme Kriterleri</a:t>
            </a:r>
          </a:p>
        </p:txBody>
      </p:sp>
      <p:sp>
        <p:nvSpPr>
          <p:cNvPr id="6" name="Dikdörtgen 5">
            <a:extLst>
              <a:ext uri="{FF2B5EF4-FFF2-40B4-BE49-F238E27FC236}">
                <a16:creationId xmlns:a16="http://schemas.microsoft.com/office/drawing/2014/main" id="{995E1DDF-4216-EF4F-B25E-A4CC18AD5DD4}"/>
              </a:ext>
            </a:extLst>
          </p:cNvPr>
          <p:cNvSpPr/>
          <p:nvPr/>
        </p:nvSpPr>
        <p:spPr>
          <a:xfrm>
            <a:off x="681037" y="1042738"/>
            <a:ext cx="8543925" cy="4204356"/>
          </a:xfrm>
          <a:prstGeom prst="rect">
            <a:avLst/>
          </a:prstGeom>
        </p:spPr>
        <p:txBody>
          <a:bodyPr wrap="square">
            <a:spAutoFit/>
          </a:bodyPr>
          <a:lstStyle/>
          <a:p>
            <a:pPr marL="342900" indent="-342900">
              <a:lnSpc>
                <a:spcPct val="150000"/>
              </a:lnSpc>
              <a:buFont typeface="Arial" panose="020B0604020202020204" pitchFamily="34" charset="0"/>
              <a:buChar char="•"/>
            </a:pPr>
            <a:r>
              <a:rPr lang="tr-TR" b="1" dirty="0"/>
              <a:t>Proje İçerikleri</a:t>
            </a:r>
          </a:p>
          <a:p>
            <a:pPr marL="800100" lvl="1" indent="-342900">
              <a:lnSpc>
                <a:spcPct val="150000"/>
              </a:lnSpc>
              <a:buFont typeface="+mj-lt"/>
              <a:buAutoNum type="arabicPeriod"/>
            </a:pPr>
            <a:r>
              <a:rPr lang="tr-TR" dirty="0"/>
              <a:t>Bir 3D animasyon filmi içinden alacağınız 30 saniyelik kesitte, karşılıklı konuşan iki kişi arasında geçen diyalogu (konuşmayı) telefon konuşma sesine dönüştürün.</a:t>
            </a:r>
            <a:br>
              <a:rPr lang="tr-TR" dirty="0"/>
            </a:br>
            <a:r>
              <a:rPr lang="tr-TR" b="1" dirty="0"/>
              <a:t>(30 Puan)</a:t>
            </a:r>
          </a:p>
          <a:p>
            <a:pPr marL="800100" lvl="1" indent="-342900">
              <a:lnSpc>
                <a:spcPct val="150000"/>
              </a:lnSpc>
              <a:buFont typeface="+mj-lt"/>
              <a:buAutoNum type="arabicPeriod"/>
            </a:pPr>
            <a:r>
              <a:rPr lang="tr-TR" dirty="0"/>
              <a:t>Dış mekanda aldığınız 30 Saniyelik bir ses kaydını dış gürültülerden arındırın ve sese derinlik katın.</a:t>
            </a:r>
            <a:br>
              <a:rPr lang="tr-TR" dirty="0"/>
            </a:br>
            <a:r>
              <a:rPr lang="tr-TR" b="1" dirty="0"/>
              <a:t>(30 Puan)</a:t>
            </a:r>
          </a:p>
          <a:p>
            <a:pPr marL="800100" lvl="1" indent="-342900">
              <a:lnSpc>
                <a:spcPct val="150000"/>
              </a:lnSpc>
              <a:buFont typeface="+mj-lt"/>
              <a:buAutoNum type="arabicPeriod"/>
            </a:pPr>
            <a:r>
              <a:rPr lang="tr-TR" dirty="0"/>
              <a:t>«</a:t>
            </a:r>
            <a:r>
              <a:rPr lang="tr-TR" dirty="0" err="1"/>
              <a:t>Hello</a:t>
            </a:r>
            <a:r>
              <a:rPr lang="tr-TR" dirty="0"/>
              <a:t> World» cümlesini söylediğiniz ses kaydını, efektleri kullanarak bir korku film ses temasına dönüştürün.</a:t>
            </a:r>
            <a:br>
              <a:rPr lang="tr-TR" dirty="0"/>
            </a:br>
            <a:r>
              <a:rPr lang="tr-TR" b="1" dirty="0"/>
              <a:t>(40 Puan)</a:t>
            </a:r>
          </a:p>
        </p:txBody>
      </p:sp>
    </p:spTree>
    <p:extLst>
      <p:ext uri="{BB962C8B-B14F-4D97-AF65-F5344CB8AC3E}">
        <p14:creationId xmlns:p14="http://schemas.microsoft.com/office/powerpoint/2010/main" val="28465236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a:extLst>
              <a:ext uri="{FF2B5EF4-FFF2-40B4-BE49-F238E27FC236}">
                <a16:creationId xmlns:a16="http://schemas.microsoft.com/office/drawing/2014/main" id="{5691F269-AD1F-F34B-BD03-E622A0C9C791}"/>
              </a:ext>
            </a:extLst>
          </p:cNvPr>
          <p:cNvSpPr>
            <a:spLocks noGrp="1"/>
          </p:cNvSpPr>
          <p:nvPr>
            <p:ph type="sldNum" sz="quarter" idx="12"/>
          </p:nvPr>
        </p:nvSpPr>
        <p:spPr/>
        <p:txBody>
          <a:bodyPr/>
          <a:lstStyle/>
          <a:p>
            <a:fld id="{1E2318A4-2775-9E4F-ACD9-F7E6797EFA37}" type="slidenum">
              <a:rPr lang="tr-TR" smtClean="0"/>
              <a:t>4</a:t>
            </a:fld>
            <a:endParaRPr lang="tr-TR"/>
          </a:p>
        </p:txBody>
      </p:sp>
      <p:sp>
        <p:nvSpPr>
          <p:cNvPr id="5" name="Unvan 4">
            <a:extLst>
              <a:ext uri="{FF2B5EF4-FFF2-40B4-BE49-F238E27FC236}">
                <a16:creationId xmlns:a16="http://schemas.microsoft.com/office/drawing/2014/main" id="{3FEC74FD-75E8-BB40-98EE-0C72EA92A5A5}"/>
              </a:ext>
            </a:extLst>
          </p:cNvPr>
          <p:cNvSpPr>
            <a:spLocks noGrp="1"/>
          </p:cNvSpPr>
          <p:nvPr>
            <p:ph type="title"/>
          </p:nvPr>
        </p:nvSpPr>
        <p:spPr/>
        <p:txBody>
          <a:bodyPr anchor="t">
            <a:normAutofit/>
          </a:bodyPr>
          <a:lstStyle/>
          <a:p>
            <a:r>
              <a:rPr lang="tr-TR" sz="3600" b="1" dirty="0"/>
              <a:t>3. Ses Düzenleme – Konu 3/1</a:t>
            </a:r>
          </a:p>
        </p:txBody>
      </p:sp>
      <p:sp>
        <p:nvSpPr>
          <p:cNvPr id="7" name="Oval 6">
            <a:extLst>
              <a:ext uri="{FF2B5EF4-FFF2-40B4-BE49-F238E27FC236}">
                <a16:creationId xmlns:a16="http://schemas.microsoft.com/office/drawing/2014/main" id="{FAD76D66-AFB1-0F42-A4A9-38399F6BF21F}"/>
              </a:ext>
            </a:extLst>
          </p:cNvPr>
          <p:cNvSpPr/>
          <p:nvPr/>
        </p:nvSpPr>
        <p:spPr>
          <a:xfrm>
            <a:off x="3471419" y="2255644"/>
            <a:ext cx="2963161" cy="2963161"/>
          </a:xfrm>
          <a:prstGeom prst="ellipse">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tr-TR" sz="1463" dirty="0">
                <a:solidFill>
                  <a:schemeClr val="tx1">
                    <a:lumMod val="50000"/>
                    <a:lumOff val="50000"/>
                  </a:schemeClr>
                </a:solidFill>
              </a:rPr>
              <a:t>Projenizin final aşamasında AU (</a:t>
            </a:r>
            <a:r>
              <a:rPr lang="tr-TR" sz="1463" dirty="0" err="1">
                <a:solidFill>
                  <a:schemeClr val="tx1">
                    <a:lumMod val="50000"/>
                    <a:lumOff val="50000"/>
                  </a:schemeClr>
                </a:solidFill>
              </a:rPr>
              <a:t>Adobe</a:t>
            </a:r>
            <a:r>
              <a:rPr lang="tr-TR" sz="1463" dirty="0">
                <a:solidFill>
                  <a:schemeClr val="tx1">
                    <a:lumMod val="50000"/>
                    <a:lumOff val="50000"/>
                  </a:schemeClr>
                </a:solidFill>
              </a:rPr>
              <a:t> </a:t>
            </a:r>
            <a:r>
              <a:rPr lang="tr-TR" sz="1463" dirty="0" err="1">
                <a:solidFill>
                  <a:schemeClr val="tx1">
                    <a:lumMod val="50000"/>
                    <a:lumOff val="50000"/>
                  </a:schemeClr>
                </a:solidFill>
              </a:rPr>
              <a:t>Audition</a:t>
            </a:r>
            <a:r>
              <a:rPr lang="tr-TR" sz="1463" dirty="0">
                <a:solidFill>
                  <a:schemeClr val="tx1">
                    <a:lumMod val="50000"/>
                    <a:lumOff val="50000"/>
                  </a:schemeClr>
                </a:solidFill>
              </a:rPr>
              <a:t>) ses düzenlemelerine ait </a:t>
            </a:r>
            <a:r>
              <a:rPr lang="tr-TR" sz="1463" dirty="0" err="1">
                <a:solidFill>
                  <a:schemeClr val="tx1">
                    <a:lumMod val="50000"/>
                    <a:lumOff val="50000"/>
                  </a:schemeClr>
                </a:solidFill>
              </a:rPr>
              <a:t>single</a:t>
            </a:r>
            <a:r>
              <a:rPr lang="tr-TR" sz="1463" dirty="0">
                <a:solidFill>
                  <a:schemeClr val="tx1">
                    <a:lumMod val="50000"/>
                    <a:lumOff val="50000"/>
                  </a:schemeClr>
                </a:solidFill>
              </a:rPr>
              <a:t> </a:t>
            </a:r>
            <a:r>
              <a:rPr lang="tr-TR" sz="1463" i="1" dirty="0" err="1">
                <a:solidFill>
                  <a:schemeClr val="tx1">
                    <a:lumMod val="50000"/>
                    <a:lumOff val="50000"/>
                  </a:schemeClr>
                </a:solidFill>
              </a:rPr>
              <a:t>channel</a:t>
            </a:r>
            <a:r>
              <a:rPr lang="tr-TR" sz="1463" i="1" dirty="0">
                <a:solidFill>
                  <a:schemeClr val="tx1">
                    <a:lumMod val="50000"/>
                    <a:lumOff val="50000"/>
                  </a:schemeClr>
                </a:solidFill>
              </a:rPr>
              <a:t> </a:t>
            </a:r>
            <a:r>
              <a:rPr lang="tr-TR" sz="1463" dirty="0">
                <a:solidFill>
                  <a:schemeClr val="tx1">
                    <a:lumMod val="50000"/>
                    <a:lumOff val="50000"/>
                  </a:schemeClr>
                </a:solidFill>
              </a:rPr>
              <a:t>(tek kanallı) ve </a:t>
            </a:r>
            <a:r>
              <a:rPr lang="tr-TR" sz="1463" i="1" dirty="0" err="1">
                <a:solidFill>
                  <a:schemeClr val="tx1">
                    <a:lumMod val="50000"/>
                    <a:lumOff val="50000"/>
                  </a:schemeClr>
                </a:solidFill>
              </a:rPr>
              <a:t>multiple</a:t>
            </a:r>
            <a:r>
              <a:rPr lang="tr-TR" sz="1463" i="1" dirty="0">
                <a:solidFill>
                  <a:schemeClr val="tx1">
                    <a:lumMod val="50000"/>
                    <a:lumOff val="50000"/>
                  </a:schemeClr>
                </a:solidFill>
              </a:rPr>
              <a:t> </a:t>
            </a:r>
            <a:r>
              <a:rPr lang="tr-TR" sz="1463" i="1" dirty="0" err="1">
                <a:solidFill>
                  <a:schemeClr val="tx1">
                    <a:lumMod val="50000"/>
                    <a:lumOff val="50000"/>
                  </a:schemeClr>
                </a:solidFill>
              </a:rPr>
              <a:t>channel</a:t>
            </a:r>
            <a:r>
              <a:rPr lang="tr-TR" sz="1463" dirty="0">
                <a:solidFill>
                  <a:schemeClr val="tx1">
                    <a:lumMod val="50000"/>
                    <a:lumOff val="50000"/>
                  </a:schemeClr>
                </a:solidFill>
              </a:rPr>
              <a:t> (çok kanallı) ses düzenlemesine ait ekran görüntülerini bu sayfaya ekleyin!</a:t>
            </a:r>
          </a:p>
        </p:txBody>
      </p:sp>
    </p:spTree>
    <p:extLst>
      <p:ext uri="{BB962C8B-B14F-4D97-AF65-F5344CB8AC3E}">
        <p14:creationId xmlns:p14="http://schemas.microsoft.com/office/powerpoint/2010/main" val="29926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a:extLst>
              <a:ext uri="{FF2B5EF4-FFF2-40B4-BE49-F238E27FC236}">
                <a16:creationId xmlns:a16="http://schemas.microsoft.com/office/drawing/2014/main" id="{5691F269-AD1F-F34B-BD03-E622A0C9C791}"/>
              </a:ext>
            </a:extLst>
          </p:cNvPr>
          <p:cNvSpPr>
            <a:spLocks noGrp="1"/>
          </p:cNvSpPr>
          <p:nvPr>
            <p:ph type="sldNum" sz="quarter" idx="12"/>
          </p:nvPr>
        </p:nvSpPr>
        <p:spPr/>
        <p:txBody>
          <a:bodyPr/>
          <a:lstStyle/>
          <a:p>
            <a:fld id="{1E2318A4-2775-9E4F-ACD9-F7E6797EFA37}" type="slidenum">
              <a:rPr lang="tr-TR" smtClean="0"/>
              <a:t>5</a:t>
            </a:fld>
            <a:endParaRPr lang="tr-TR"/>
          </a:p>
        </p:txBody>
      </p:sp>
      <p:sp>
        <p:nvSpPr>
          <p:cNvPr id="5" name="Unvan 4">
            <a:extLst>
              <a:ext uri="{FF2B5EF4-FFF2-40B4-BE49-F238E27FC236}">
                <a16:creationId xmlns:a16="http://schemas.microsoft.com/office/drawing/2014/main" id="{3FEC74FD-75E8-BB40-98EE-0C72EA92A5A5}"/>
              </a:ext>
            </a:extLst>
          </p:cNvPr>
          <p:cNvSpPr>
            <a:spLocks noGrp="1"/>
          </p:cNvSpPr>
          <p:nvPr>
            <p:ph type="title"/>
          </p:nvPr>
        </p:nvSpPr>
        <p:spPr/>
        <p:txBody>
          <a:bodyPr anchor="t">
            <a:normAutofit/>
          </a:bodyPr>
          <a:lstStyle/>
          <a:p>
            <a:r>
              <a:rPr lang="tr-TR" sz="3600" b="1" dirty="0"/>
              <a:t>3. Ses Düzenleme – Konu 3/2</a:t>
            </a:r>
          </a:p>
        </p:txBody>
      </p:sp>
      <p:sp>
        <p:nvSpPr>
          <p:cNvPr id="7" name="Oval 6">
            <a:extLst>
              <a:ext uri="{FF2B5EF4-FFF2-40B4-BE49-F238E27FC236}">
                <a16:creationId xmlns:a16="http://schemas.microsoft.com/office/drawing/2014/main" id="{FAD76D66-AFB1-0F42-A4A9-38399F6BF21F}"/>
              </a:ext>
            </a:extLst>
          </p:cNvPr>
          <p:cNvSpPr/>
          <p:nvPr/>
        </p:nvSpPr>
        <p:spPr>
          <a:xfrm>
            <a:off x="3471419" y="2255644"/>
            <a:ext cx="2963161" cy="2963161"/>
          </a:xfrm>
          <a:prstGeom prst="ellipse">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tr-TR" sz="1463" dirty="0">
                <a:solidFill>
                  <a:schemeClr val="tx1">
                    <a:lumMod val="50000"/>
                    <a:lumOff val="50000"/>
                  </a:schemeClr>
                </a:solidFill>
              </a:rPr>
              <a:t>Projenizin final aşamasında AU (</a:t>
            </a:r>
            <a:r>
              <a:rPr lang="tr-TR" sz="1463" dirty="0" err="1">
                <a:solidFill>
                  <a:schemeClr val="tx1">
                    <a:lumMod val="50000"/>
                    <a:lumOff val="50000"/>
                  </a:schemeClr>
                </a:solidFill>
              </a:rPr>
              <a:t>Adobe</a:t>
            </a:r>
            <a:r>
              <a:rPr lang="tr-TR" sz="1463" dirty="0">
                <a:solidFill>
                  <a:schemeClr val="tx1">
                    <a:lumMod val="50000"/>
                    <a:lumOff val="50000"/>
                  </a:schemeClr>
                </a:solidFill>
              </a:rPr>
              <a:t> </a:t>
            </a:r>
            <a:r>
              <a:rPr lang="tr-TR" sz="1463" dirty="0" err="1">
                <a:solidFill>
                  <a:schemeClr val="tx1">
                    <a:lumMod val="50000"/>
                    <a:lumOff val="50000"/>
                  </a:schemeClr>
                </a:solidFill>
              </a:rPr>
              <a:t>Audition</a:t>
            </a:r>
            <a:r>
              <a:rPr lang="tr-TR" sz="1463" dirty="0">
                <a:solidFill>
                  <a:schemeClr val="tx1">
                    <a:lumMod val="50000"/>
                    <a:lumOff val="50000"/>
                  </a:schemeClr>
                </a:solidFill>
              </a:rPr>
              <a:t>) ses düzenlemelerine ait </a:t>
            </a:r>
            <a:r>
              <a:rPr lang="tr-TR" sz="1463" dirty="0" err="1">
                <a:solidFill>
                  <a:schemeClr val="tx1">
                    <a:lumMod val="50000"/>
                    <a:lumOff val="50000"/>
                  </a:schemeClr>
                </a:solidFill>
              </a:rPr>
              <a:t>single</a:t>
            </a:r>
            <a:r>
              <a:rPr lang="tr-TR" sz="1463" dirty="0">
                <a:solidFill>
                  <a:schemeClr val="tx1">
                    <a:lumMod val="50000"/>
                    <a:lumOff val="50000"/>
                  </a:schemeClr>
                </a:solidFill>
              </a:rPr>
              <a:t> </a:t>
            </a:r>
            <a:r>
              <a:rPr lang="tr-TR" sz="1463" i="1" dirty="0" err="1">
                <a:solidFill>
                  <a:schemeClr val="tx1">
                    <a:lumMod val="50000"/>
                    <a:lumOff val="50000"/>
                  </a:schemeClr>
                </a:solidFill>
              </a:rPr>
              <a:t>channel</a:t>
            </a:r>
            <a:r>
              <a:rPr lang="tr-TR" sz="1463" i="1" dirty="0">
                <a:solidFill>
                  <a:schemeClr val="tx1">
                    <a:lumMod val="50000"/>
                    <a:lumOff val="50000"/>
                  </a:schemeClr>
                </a:solidFill>
              </a:rPr>
              <a:t> </a:t>
            </a:r>
            <a:r>
              <a:rPr lang="tr-TR" sz="1463" dirty="0">
                <a:solidFill>
                  <a:schemeClr val="tx1">
                    <a:lumMod val="50000"/>
                    <a:lumOff val="50000"/>
                  </a:schemeClr>
                </a:solidFill>
              </a:rPr>
              <a:t>(tek kanallı) ve </a:t>
            </a:r>
            <a:r>
              <a:rPr lang="tr-TR" sz="1463" i="1" dirty="0" err="1">
                <a:solidFill>
                  <a:schemeClr val="tx1">
                    <a:lumMod val="50000"/>
                    <a:lumOff val="50000"/>
                  </a:schemeClr>
                </a:solidFill>
              </a:rPr>
              <a:t>multiple</a:t>
            </a:r>
            <a:r>
              <a:rPr lang="tr-TR" sz="1463" i="1" dirty="0">
                <a:solidFill>
                  <a:schemeClr val="tx1">
                    <a:lumMod val="50000"/>
                    <a:lumOff val="50000"/>
                  </a:schemeClr>
                </a:solidFill>
              </a:rPr>
              <a:t> </a:t>
            </a:r>
            <a:r>
              <a:rPr lang="tr-TR" sz="1463" i="1" dirty="0" err="1">
                <a:solidFill>
                  <a:schemeClr val="tx1">
                    <a:lumMod val="50000"/>
                    <a:lumOff val="50000"/>
                  </a:schemeClr>
                </a:solidFill>
              </a:rPr>
              <a:t>channel</a:t>
            </a:r>
            <a:r>
              <a:rPr lang="tr-TR" sz="1463" dirty="0">
                <a:solidFill>
                  <a:schemeClr val="tx1">
                    <a:lumMod val="50000"/>
                    <a:lumOff val="50000"/>
                  </a:schemeClr>
                </a:solidFill>
              </a:rPr>
              <a:t> (çok kanallı) ses düzenlemesine ait ekran görüntülerini bu sayfaya ekleyin!</a:t>
            </a:r>
          </a:p>
        </p:txBody>
      </p:sp>
    </p:spTree>
    <p:extLst>
      <p:ext uri="{BB962C8B-B14F-4D97-AF65-F5344CB8AC3E}">
        <p14:creationId xmlns:p14="http://schemas.microsoft.com/office/powerpoint/2010/main" val="32466356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ayt Numarası Yer Tutucusu 2">
            <a:extLst>
              <a:ext uri="{FF2B5EF4-FFF2-40B4-BE49-F238E27FC236}">
                <a16:creationId xmlns:a16="http://schemas.microsoft.com/office/drawing/2014/main" id="{5691F269-AD1F-F34B-BD03-E622A0C9C791}"/>
              </a:ext>
            </a:extLst>
          </p:cNvPr>
          <p:cNvSpPr>
            <a:spLocks noGrp="1"/>
          </p:cNvSpPr>
          <p:nvPr>
            <p:ph type="sldNum" sz="quarter" idx="12"/>
          </p:nvPr>
        </p:nvSpPr>
        <p:spPr/>
        <p:txBody>
          <a:bodyPr/>
          <a:lstStyle/>
          <a:p>
            <a:fld id="{1E2318A4-2775-9E4F-ACD9-F7E6797EFA37}" type="slidenum">
              <a:rPr lang="tr-TR" smtClean="0"/>
              <a:t>6</a:t>
            </a:fld>
            <a:endParaRPr lang="tr-TR"/>
          </a:p>
        </p:txBody>
      </p:sp>
      <p:sp>
        <p:nvSpPr>
          <p:cNvPr id="5" name="Unvan 4">
            <a:extLst>
              <a:ext uri="{FF2B5EF4-FFF2-40B4-BE49-F238E27FC236}">
                <a16:creationId xmlns:a16="http://schemas.microsoft.com/office/drawing/2014/main" id="{3FEC74FD-75E8-BB40-98EE-0C72EA92A5A5}"/>
              </a:ext>
            </a:extLst>
          </p:cNvPr>
          <p:cNvSpPr>
            <a:spLocks noGrp="1"/>
          </p:cNvSpPr>
          <p:nvPr>
            <p:ph type="title"/>
          </p:nvPr>
        </p:nvSpPr>
        <p:spPr/>
        <p:txBody>
          <a:bodyPr anchor="t">
            <a:normAutofit/>
          </a:bodyPr>
          <a:lstStyle/>
          <a:p>
            <a:r>
              <a:rPr lang="tr-TR" sz="3600" b="1" dirty="0"/>
              <a:t>3. Ses Düzenleme – Konu 3/3</a:t>
            </a:r>
          </a:p>
        </p:txBody>
      </p:sp>
      <p:sp>
        <p:nvSpPr>
          <p:cNvPr id="7" name="Oval 6">
            <a:extLst>
              <a:ext uri="{FF2B5EF4-FFF2-40B4-BE49-F238E27FC236}">
                <a16:creationId xmlns:a16="http://schemas.microsoft.com/office/drawing/2014/main" id="{FAD76D66-AFB1-0F42-A4A9-38399F6BF21F}"/>
              </a:ext>
            </a:extLst>
          </p:cNvPr>
          <p:cNvSpPr/>
          <p:nvPr/>
        </p:nvSpPr>
        <p:spPr>
          <a:xfrm>
            <a:off x="3471419" y="2255644"/>
            <a:ext cx="2963161" cy="2963161"/>
          </a:xfrm>
          <a:prstGeom prst="ellipse">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tr-TR" sz="1463" dirty="0">
                <a:solidFill>
                  <a:schemeClr val="tx1">
                    <a:lumMod val="50000"/>
                    <a:lumOff val="50000"/>
                  </a:schemeClr>
                </a:solidFill>
              </a:rPr>
              <a:t>Projenizin final aşamasında AU (</a:t>
            </a:r>
            <a:r>
              <a:rPr lang="tr-TR" sz="1463" dirty="0" err="1">
                <a:solidFill>
                  <a:schemeClr val="tx1">
                    <a:lumMod val="50000"/>
                    <a:lumOff val="50000"/>
                  </a:schemeClr>
                </a:solidFill>
              </a:rPr>
              <a:t>Adobe</a:t>
            </a:r>
            <a:r>
              <a:rPr lang="tr-TR" sz="1463" dirty="0">
                <a:solidFill>
                  <a:schemeClr val="tx1">
                    <a:lumMod val="50000"/>
                    <a:lumOff val="50000"/>
                  </a:schemeClr>
                </a:solidFill>
              </a:rPr>
              <a:t> </a:t>
            </a:r>
            <a:r>
              <a:rPr lang="tr-TR" sz="1463" dirty="0" err="1">
                <a:solidFill>
                  <a:schemeClr val="tx1">
                    <a:lumMod val="50000"/>
                    <a:lumOff val="50000"/>
                  </a:schemeClr>
                </a:solidFill>
              </a:rPr>
              <a:t>Audition</a:t>
            </a:r>
            <a:r>
              <a:rPr lang="tr-TR" sz="1463" dirty="0">
                <a:solidFill>
                  <a:schemeClr val="tx1">
                    <a:lumMod val="50000"/>
                    <a:lumOff val="50000"/>
                  </a:schemeClr>
                </a:solidFill>
              </a:rPr>
              <a:t>) ses düzenlemelerine ait </a:t>
            </a:r>
            <a:r>
              <a:rPr lang="tr-TR" sz="1463" dirty="0" err="1">
                <a:solidFill>
                  <a:schemeClr val="tx1">
                    <a:lumMod val="50000"/>
                    <a:lumOff val="50000"/>
                  </a:schemeClr>
                </a:solidFill>
              </a:rPr>
              <a:t>single</a:t>
            </a:r>
            <a:r>
              <a:rPr lang="tr-TR" sz="1463" dirty="0">
                <a:solidFill>
                  <a:schemeClr val="tx1">
                    <a:lumMod val="50000"/>
                    <a:lumOff val="50000"/>
                  </a:schemeClr>
                </a:solidFill>
              </a:rPr>
              <a:t> </a:t>
            </a:r>
            <a:r>
              <a:rPr lang="tr-TR" sz="1463" i="1" dirty="0" err="1">
                <a:solidFill>
                  <a:schemeClr val="tx1">
                    <a:lumMod val="50000"/>
                    <a:lumOff val="50000"/>
                  </a:schemeClr>
                </a:solidFill>
              </a:rPr>
              <a:t>channel</a:t>
            </a:r>
            <a:r>
              <a:rPr lang="tr-TR" sz="1463" i="1" dirty="0">
                <a:solidFill>
                  <a:schemeClr val="tx1">
                    <a:lumMod val="50000"/>
                    <a:lumOff val="50000"/>
                  </a:schemeClr>
                </a:solidFill>
              </a:rPr>
              <a:t> </a:t>
            </a:r>
            <a:r>
              <a:rPr lang="tr-TR" sz="1463" dirty="0">
                <a:solidFill>
                  <a:schemeClr val="tx1">
                    <a:lumMod val="50000"/>
                    <a:lumOff val="50000"/>
                  </a:schemeClr>
                </a:solidFill>
              </a:rPr>
              <a:t>(tek kanallı) ve </a:t>
            </a:r>
            <a:r>
              <a:rPr lang="tr-TR" sz="1463" i="1" dirty="0" err="1">
                <a:solidFill>
                  <a:schemeClr val="tx1">
                    <a:lumMod val="50000"/>
                    <a:lumOff val="50000"/>
                  </a:schemeClr>
                </a:solidFill>
              </a:rPr>
              <a:t>multiple</a:t>
            </a:r>
            <a:r>
              <a:rPr lang="tr-TR" sz="1463" i="1" dirty="0">
                <a:solidFill>
                  <a:schemeClr val="tx1">
                    <a:lumMod val="50000"/>
                    <a:lumOff val="50000"/>
                  </a:schemeClr>
                </a:solidFill>
              </a:rPr>
              <a:t> </a:t>
            </a:r>
            <a:r>
              <a:rPr lang="tr-TR" sz="1463" i="1" dirty="0" err="1">
                <a:solidFill>
                  <a:schemeClr val="tx1">
                    <a:lumMod val="50000"/>
                    <a:lumOff val="50000"/>
                  </a:schemeClr>
                </a:solidFill>
              </a:rPr>
              <a:t>channel</a:t>
            </a:r>
            <a:r>
              <a:rPr lang="tr-TR" sz="1463" dirty="0">
                <a:solidFill>
                  <a:schemeClr val="tx1">
                    <a:lumMod val="50000"/>
                    <a:lumOff val="50000"/>
                  </a:schemeClr>
                </a:solidFill>
              </a:rPr>
              <a:t> (çok kanallı) ses düzenlemesine ait ekran görüntülerini bu sayfaya ekleyin!</a:t>
            </a:r>
          </a:p>
        </p:txBody>
      </p:sp>
    </p:spTree>
    <p:extLst>
      <p:ext uri="{BB962C8B-B14F-4D97-AF65-F5344CB8AC3E}">
        <p14:creationId xmlns:p14="http://schemas.microsoft.com/office/powerpoint/2010/main" val="27091951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Numarası Yer Tutucusu 1">
            <a:extLst>
              <a:ext uri="{FF2B5EF4-FFF2-40B4-BE49-F238E27FC236}">
                <a16:creationId xmlns:a16="http://schemas.microsoft.com/office/drawing/2014/main" id="{FF5897B2-2540-0A4C-8645-1B4539AA81ED}"/>
              </a:ext>
            </a:extLst>
          </p:cNvPr>
          <p:cNvSpPr>
            <a:spLocks noGrp="1"/>
          </p:cNvSpPr>
          <p:nvPr>
            <p:ph type="sldNum" sz="quarter" idx="12"/>
          </p:nvPr>
        </p:nvSpPr>
        <p:spPr/>
        <p:txBody>
          <a:bodyPr/>
          <a:lstStyle/>
          <a:p>
            <a:fld id="{1E2318A4-2775-9E4F-ACD9-F7E6797EFA37}" type="slidenum">
              <a:rPr lang="tr-TR" smtClean="0"/>
              <a:t>7</a:t>
            </a:fld>
            <a:endParaRPr lang="tr-TR"/>
          </a:p>
        </p:txBody>
      </p:sp>
      <p:sp>
        <p:nvSpPr>
          <p:cNvPr id="5" name="Unvan 4">
            <a:extLst>
              <a:ext uri="{FF2B5EF4-FFF2-40B4-BE49-F238E27FC236}">
                <a16:creationId xmlns:a16="http://schemas.microsoft.com/office/drawing/2014/main" id="{85AF5205-DDDB-524A-A42F-26785CF9549C}"/>
              </a:ext>
            </a:extLst>
          </p:cNvPr>
          <p:cNvSpPr>
            <a:spLocks noGrp="1"/>
          </p:cNvSpPr>
          <p:nvPr>
            <p:ph type="title"/>
          </p:nvPr>
        </p:nvSpPr>
        <p:spPr>
          <a:xfrm>
            <a:off x="681038" y="365127"/>
            <a:ext cx="8543925" cy="1325563"/>
          </a:xfrm>
        </p:spPr>
        <p:txBody>
          <a:bodyPr/>
          <a:lstStyle/>
          <a:p>
            <a:r>
              <a:rPr lang="tr-TR" dirty="0"/>
              <a:t>4. Sonuç &gt; </a:t>
            </a:r>
            <a:r>
              <a:rPr lang="tr-TR"/>
              <a:t>Sonuç Çıktısı</a:t>
            </a:r>
            <a:endParaRPr lang="tr-TR" dirty="0"/>
          </a:p>
        </p:txBody>
      </p:sp>
      <p:sp>
        <p:nvSpPr>
          <p:cNvPr id="6" name="Oval 5">
            <a:extLst>
              <a:ext uri="{FF2B5EF4-FFF2-40B4-BE49-F238E27FC236}">
                <a16:creationId xmlns:a16="http://schemas.microsoft.com/office/drawing/2014/main" id="{C709FF22-8E77-2F4C-94F9-3A180C9D0E4C}"/>
              </a:ext>
            </a:extLst>
          </p:cNvPr>
          <p:cNvSpPr/>
          <p:nvPr/>
        </p:nvSpPr>
        <p:spPr>
          <a:xfrm>
            <a:off x="3471419" y="2255644"/>
            <a:ext cx="2963161" cy="2963161"/>
          </a:xfrm>
          <a:prstGeom prst="ellipse">
            <a:avLst/>
          </a:prstGeom>
          <a:solidFill>
            <a:schemeClr val="bg1">
              <a:lumMod val="95000"/>
            </a:schemeClr>
          </a:solidFill>
          <a:ln>
            <a:noFill/>
          </a:ln>
        </p:spPr>
        <p:style>
          <a:lnRef idx="2">
            <a:schemeClr val="dk1">
              <a:shade val="50000"/>
            </a:schemeClr>
          </a:lnRef>
          <a:fillRef idx="1">
            <a:schemeClr val="dk1"/>
          </a:fillRef>
          <a:effectRef idx="0">
            <a:schemeClr val="dk1"/>
          </a:effectRef>
          <a:fontRef idx="minor">
            <a:schemeClr val="lt1"/>
          </a:fontRef>
        </p:style>
        <p:txBody>
          <a:bodyPr rot="0" spcFirstLastPara="0" vertOverflow="overflow" horzOverflow="overflow" vert="horz" wrap="square" lIns="74295" tIns="37148" rIns="74295" bIns="37148" numCol="1" spcCol="0" rtlCol="0" fromWordArt="0" anchor="ctr" anchorCtr="0" forceAA="0" compatLnSpc="1">
            <a:prstTxWarp prst="textNoShape">
              <a:avLst/>
            </a:prstTxWarp>
            <a:noAutofit/>
          </a:bodyPr>
          <a:lstStyle/>
          <a:p>
            <a:pPr algn="ctr"/>
            <a:r>
              <a:rPr lang="tr-TR" sz="1463" dirty="0">
                <a:solidFill>
                  <a:schemeClr val="tx1">
                    <a:lumMod val="50000"/>
                    <a:lumOff val="50000"/>
                  </a:schemeClr>
                </a:solidFill>
              </a:rPr>
              <a:t>Projenin </a:t>
            </a:r>
          </a:p>
          <a:p>
            <a:pPr algn="ctr"/>
            <a:r>
              <a:rPr lang="tr-TR" sz="1463" dirty="0">
                <a:solidFill>
                  <a:schemeClr val="tx1">
                    <a:lumMod val="50000"/>
                    <a:lumOff val="50000"/>
                  </a:schemeClr>
                </a:solidFill>
              </a:rPr>
              <a:t>CD veya DVD’sini</a:t>
            </a:r>
          </a:p>
          <a:p>
            <a:pPr algn="ctr"/>
            <a:r>
              <a:rPr lang="tr-TR" sz="1463" dirty="0">
                <a:solidFill>
                  <a:schemeClr val="tx1">
                    <a:lumMod val="50000"/>
                    <a:lumOff val="50000"/>
                  </a:schemeClr>
                </a:solidFill>
              </a:rPr>
              <a:t>zarfı ile birlikte bu sayfaya yapıştırın!</a:t>
            </a:r>
          </a:p>
        </p:txBody>
      </p:sp>
    </p:spTree>
    <p:extLst>
      <p:ext uri="{BB962C8B-B14F-4D97-AF65-F5344CB8AC3E}">
        <p14:creationId xmlns:p14="http://schemas.microsoft.com/office/powerpoint/2010/main" val="3457454176"/>
      </p:ext>
    </p:extLst>
  </p:cSld>
  <p:clrMapOvr>
    <a:masterClrMapping/>
  </p:clrMapOvr>
</p:sld>
</file>

<file path=ppt/theme/theme1.xml><?xml version="1.0" encoding="utf-8"?>
<a:theme xmlns:a="http://schemas.openxmlformats.org/drawingml/2006/main" name="Office Teması">
  <a:themeElements>
    <a:clrScheme name="Office Teması">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eması">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eması">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349</TotalTime>
  <Words>311</Words>
  <Application>Microsoft Office PowerPoint</Application>
  <PresentationFormat>A4 Kağıt (210x297 mm)</PresentationFormat>
  <Paragraphs>36</Paragraphs>
  <Slides>7</Slides>
  <Notes>0</Notes>
  <HiddenSlides>0</HiddenSlides>
  <MMClips>0</MMClips>
  <ScaleCrop>false</ScaleCrop>
  <HeadingPairs>
    <vt:vector size="6" baseType="variant">
      <vt:variant>
        <vt:lpstr>Kullanılan Yazı Tipleri</vt:lpstr>
      </vt:variant>
      <vt:variant>
        <vt:i4>3</vt:i4>
      </vt:variant>
      <vt:variant>
        <vt:lpstr>Tema</vt:lpstr>
      </vt:variant>
      <vt:variant>
        <vt:i4>1</vt:i4>
      </vt:variant>
      <vt:variant>
        <vt:lpstr>Slayt Başlıkları</vt:lpstr>
      </vt:variant>
      <vt:variant>
        <vt:i4>7</vt:i4>
      </vt:variant>
    </vt:vector>
  </HeadingPairs>
  <TitlesOfParts>
    <vt:vector size="11" baseType="lpstr">
      <vt:lpstr>Arial</vt:lpstr>
      <vt:lpstr>Calibri</vt:lpstr>
      <vt:lpstr>Calibri Light</vt:lpstr>
      <vt:lpstr>Office Teması</vt:lpstr>
      <vt:lpstr>Topkapı Üniversitesi Güzel Sanatlar, Tasarım ve Mimarlık Fakültesi Çizgi Film ve Animasyon      (CFA336) Film Müziği Final Projesi</vt:lpstr>
      <vt:lpstr>Topkapı Üniversitesi Güzel Sanatlar, Tasarım ve Mimarlık Fakültesi</vt:lpstr>
      <vt:lpstr>1. Proje &amp; Değerlendirme Kriterleri</vt:lpstr>
      <vt:lpstr>3. Ses Düzenleme – Konu 3/1</vt:lpstr>
      <vt:lpstr>3. Ses Düzenleme – Konu 3/2</vt:lpstr>
      <vt:lpstr>3. Ses Düzenleme – Konu 3/3</vt:lpstr>
      <vt:lpstr>4. Sonuç &gt; Sonuç Çıktısı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Topkapı Üniversitesi Güzel Sanatlar, Tasarım ve Mimarlık Fakültesi Dijital Oyun Tasarımı Web Programlama (DGD309) Öğr. Gör. Soner SAN</dc:title>
  <dc:creator>Microsoft Office User</dc:creator>
  <cp:lastModifiedBy>TOPKAPI</cp:lastModifiedBy>
  <cp:revision>40</cp:revision>
  <dcterms:created xsi:type="dcterms:W3CDTF">2023-12-20T10:42:18Z</dcterms:created>
  <dcterms:modified xsi:type="dcterms:W3CDTF">2026-04-01T12:05:27Z</dcterms:modified>
</cp:coreProperties>
</file>