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65" r:id="rId2"/>
    <p:sldId id="256" r:id="rId3"/>
    <p:sldId id="263" r:id="rId4"/>
    <p:sldId id="272" r:id="rId5"/>
    <p:sldId id="280" r:id="rId6"/>
    <p:sldId id="273" r:id="rId7"/>
    <p:sldId id="282" r:id="rId8"/>
    <p:sldId id="267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18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Açık Sti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Açık Sti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36"/>
    <p:restoredTop sz="94575"/>
  </p:normalViewPr>
  <p:slideViewPr>
    <p:cSldViewPr snapToGrid="0" snapToObjects="1">
      <p:cViewPr varScale="1">
        <p:scale>
          <a:sx n="134" d="100"/>
          <a:sy n="134" d="100"/>
        </p:scale>
        <p:origin x="4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2T23:33:21.325" idx="14">
    <p:pos x="10" y="10"/>
    <p:text>Bu sayfa üzerinde herhangi bir değişiklik yapmayın.</p:text>
    <p:extLst mod="1">
      <p:ext uri="{C676402C-5697-4E1C-873F-D02D1690AC5C}">
        <p15:threadingInfo xmlns:p15="http://schemas.microsoft.com/office/powerpoint/2012/main" timeZoneBias="-180"/>
      </p:ext>
    </p:extLst>
  </p:cm>
  <p:cm authorId="1" dt="2025-05-22T23:59:41.656" idx="16">
    <p:pos x="148" y="13"/>
    <p:text>Sunum içerisinde yalnızca size verilen sayfaları kullanın. Sayfa eklemeyin veya sayfa eksiltmeyin!</p:text>
    <p:extLst mod="1"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20T14:43:11.746" idx="5">
    <p:pos x="10" y="10"/>
    <p:text>Tabloda yer alan tarih, derslik ve size ait bilgi alanlarını eksiksiz doldurun ve imza kısmını projenizi teslim etmeden önce imzaladığınızdan emin olun. Islak imzasız teslim edilen projeler geçersiz sayılacaktır!</p:text>
    <p:extLst mod="1">
      <p:ext uri="{C676402C-5697-4E1C-873F-D02D1690AC5C}">
        <p15:threadingInfo xmlns:p15="http://schemas.microsoft.com/office/powerpoint/2012/main" timeZoneBias="-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20T14:39:48.740" idx="4">
    <p:pos x="10" y="10"/>
    <p:text>Bu sayfa not değerlendirme tablosu olarak kullanılacaktır. Bu sayfa üzerinde herhangi bir değişiklik yapmayın.</p:text>
    <p:extLst mod="1">
      <p:ext uri="{C676402C-5697-4E1C-873F-D02D1690AC5C}">
        <p15:threadingInfo xmlns:p15="http://schemas.microsoft.com/office/powerpoint/2012/main" timeZoneBias="-1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2-20T14:39:48.740" idx="4">
    <p:pos x="10" y="10"/>
    <p:text>Projenize ait temel bilgilileri sayfa içinde iletilen yerlere yazın. Size yöneltilen 4 soruyu kendi görüşleriniz ile yanıtlayın.</p:text>
    <p:extLst mod="1">
      <p:ext uri="{C676402C-5697-4E1C-873F-D02D1690AC5C}">
        <p15:threadingInfo xmlns:p15="http://schemas.microsoft.com/office/powerpoint/2012/main" timeZoneBias="-18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26T00:44:08.004" idx="11">
    <p:pos x="184" y="16"/>
    <p:text>Projenizi A4 fotokopi kağıdına  yatay ve arkalı-önlü olacak biçimde, renkli çıktı alın.</p:text>
    <p:extLst mod="1">
      <p:ext uri="{C676402C-5697-4E1C-873F-D02D1690AC5C}">
        <p15:threadingInfo xmlns:p15="http://schemas.microsoft.com/office/powerpoint/2012/main" timeZoneBias="-180"/>
      </p:ext>
    </p:extLst>
  </p:cm>
  <p:cm authorId="1" dt="2024-04-18T00:10:11.966" idx="12">
    <p:pos x="10" y="10"/>
    <p:text>Projenizi ciltlemeyin, dosyalamayın veya poşet dosya koymayın! Yalnızca sayfaları sol üst köşesinden zımba ile birleştirin.</p:text>
    <p:extLst mod="1">
      <p:ext uri="{C676402C-5697-4E1C-873F-D02D1690AC5C}">
        <p15:threadingInfo xmlns:p15="http://schemas.microsoft.com/office/powerpoint/2012/main" timeZoneBias="-180"/>
      </p:ext>
    </p:extLst>
  </p:cm>
  <p:cm authorId="1" dt="2024-04-18T00:21:36.330" idx="13">
    <p:pos x="347" y="10"/>
    <p:text>Projenizin içinde bulduğu CD/DVD'yi zarf içerisine koyarak çift taraflı bant ile yuvarlak alana yapıştırın.</p:text>
    <p:extLst mod="1"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B46DE-60FF-AF44-8D4A-E133DD49B0D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tr-TR"/>
              <a:t>Asıl metin stillerini düzenle
İkinci düzey
Üçüncü düzey
Dördüncü düzey
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7F740E-1ABB-6941-B94F-914596D275A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5152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133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139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7285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9210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26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40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0119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0571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563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147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0397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
İkinci düzey
Üçüncü düzey
Dördüncü düzey
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C2ED9-8EA1-9140-8347-7F90078E8116}" type="datetimeFigureOut">
              <a:rPr lang="tr-TR" smtClean="0"/>
              <a:t>29.03.2026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318A4-2775-9E4F-ACD9-F7E6797EFA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5706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FA17CFE-0502-7449-B1E1-7BEC0ABBA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653995"/>
            <a:ext cx="8543925" cy="5550010"/>
          </a:xfrm>
        </p:spPr>
        <p:txBody>
          <a:bodyPr/>
          <a:lstStyle/>
          <a:p>
            <a:pPr algn="ctr"/>
            <a:r>
              <a:rPr lang="tr-TR" sz="3200" b="1" dirty="0">
                <a:latin typeface="+mn-lt"/>
              </a:rPr>
              <a:t>Topkapı Üniversitesi</a:t>
            </a:r>
            <a:br>
              <a:rPr lang="tr-TR" sz="2925" b="1" dirty="0"/>
            </a:br>
            <a:r>
              <a:rPr lang="tr-TR" sz="2600" dirty="0"/>
              <a:t>Güzel Sanatlar, Tasarım ve Mimarlık Fakültesi</a:t>
            </a:r>
            <a:br>
              <a:rPr lang="tr-TR" sz="2600" dirty="0"/>
            </a:br>
            <a:r>
              <a:rPr lang="tr-TR" sz="2600" dirty="0"/>
              <a:t>Çizgi Film ve Animasyon</a:t>
            </a:r>
            <a:br>
              <a:rPr lang="tr-TR" sz="2600" b="1" dirty="0"/>
            </a:br>
            <a:br>
              <a:rPr lang="tr-TR" sz="2600" b="1" dirty="0"/>
            </a:br>
            <a:br>
              <a:rPr lang="tr-TR" sz="2600" b="1" dirty="0"/>
            </a:br>
            <a:br>
              <a:rPr lang="tr-TR" sz="2600" b="1" dirty="0"/>
            </a:br>
            <a:br>
              <a:rPr lang="tr-TR" sz="2600" b="1" dirty="0"/>
            </a:br>
            <a:br>
              <a:rPr lang="tr-TR" sz="2600" b="1" dirty="0"/>
            </a:br>
            <a:r>
              <a:rPr lang="tr-TR" sz="2600" b="1" dirty="0"/>
              <a:t>(CFA304)</a:t>
            </a:r>
            <a:br>
              <a:rPr lang="tr-TR" sz="2600" dirty="0"/>
            </a:br>
            <a:r>
              <a:rPr lang="tr-TR" sz="3200" b="1" dirty="0">
                <a:latin typeface="+mn-lt"/>
              </a:rPr>
              <a:t>3 Boyutlu Bilgisayar Animasyonu II</a:t>
            </a:r>
            <a:br>
              <a:rPr lang="tr-TR" sz="3200" b="1" dirty="0">
                <a:latin typeface="+mn-lt"/>
              </a:rPr>
            </a:br>
            <a:r>
              <a:rPr lang="tr-TR" sz="3200" b="1" dirty="0">
                <a:latin typeface="+mn-lt"/>
              </a:rPr>
              <a:t>Vize Projesi</a:t>
            </a:r>
            <a:endParaRPr lang="tr-TR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450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3B603A3-A3C0-7848-A1CA-042E15A8B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676934"/>
            <a:ext cx="7429500" cy="1217612"/>
          </a:xfrm>
        </p:spPr>
        <p:txBody>
          <a:bodyPr anchor="ctr">
            <a:normAutofit/>
          </a:bodyPr>
          <a:lstStyle/>
          <a:p>
            <a:r>
              <a:rPr lang="tr-TR" sz="2600" b="1" dirty="0">
                <a:latin typeface="+mn-lt"/>
              </a:rPr>
              <a:t>Topkapı Üniversitesi</a:t>
            </a:r>
            <a:br>
              <a:rPr lang="tr-TR" sz="2275" b="1" dirty="0"/>
            </a:br>
            <a:r>
              <a:rPr lang="tr-TR" sz="1950" b="1" dirty="0"/>
              <a:t>Güzel Sanatlar, Tasarım ve Mimarlık Fakültesi</a:t>
            </a:r>
            <a:endParaRPr lang="tr-TR" sz="2275" b="1" dirty="0"/>
          </a:p>
        </p:txBody>
      </p:sp>
      <p:graphicFrame>
        <p:nvGraphicFramePr>
          <p:cNvPr id="9" name="Tablo 8">
            <a:extLst>
              <a:ext uri="{FF2B5EF4-FFF2-40B4-BE49-F238E27FC236}">
                <a16:creationId xmlns:a16="http://schemas.microsoft.com/office/drawing/2014/main" id="{690AC2CC-A6CC-D04E-A7F9-BED25318F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42154"/>
              </p:ext>
            </p:extLst>
          </p:nvPr>
        </p:nvGraphicFramePr>
        <p:xfrm>
          <a:off x="1317000" y="2771967"/>
          <a:ext cx="7272000" cy="330755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2669121">
                  <a:extLst>
                    <a:ext uri="{9D8B030D-6E8A-4147-A177-3AD203B41FA5}">
                      <a16:colId xmlns:a16="http://schemas.microsoft.com/office/drawing/2014/main" val="1576833644"/>
                    </a:ext>
                  </a:extLst>
                </a:gridCol>
                <a:gridCol w="2995601">
                  <a:extLst>
                    <a:ext uri="{9D8B030D-6E8A-4147-A177-3AD203B41FA5}">
                      <a16:colId xmlns:a16="http://schemas.microsoft.com/office/drawing/2014/main" val="2025753439"/>
                    </a:ext>
                  </a:extLst>
                </a:gridCol>
                <a:gridCol w="1607278">
                  <a:extLst>
                    <a:ext uri="{9D8B030D-6E8A-4147-A177-3AD203B41FA5}">
                      <a16:colId xmlns:a16="http://schemas.microsoft.com/office/drawing/2014/main" val="2686048165"/>
                    </a:ext>
                  </a:extLst>
                </a:gridCol>
              </a:tblGrid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DERSİN KODU VE ADI: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r>
                        <a:rPr lang="tr-TR" sz="1100" b="0" dirty="0">
                          <a:effectLst/>
                        </a:rPr>
                        <a:t>CFA304 – 3 Boyutlu Bilgisayar Animasyonu II</a:t>
                      </a:r>
                      <a:endParaRPr lang="tr-T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437766680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PROGRAM ADI: 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Çizgi Film ve Animasyon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2837951263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ÖĞRETİM ELEMANI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ADI SOYADI VE İMZASI: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r>
                        <a:rPr lang="tr-TR" sz="1100" dirty="0" err="1">
                          <a:effectLst/>
                        </a:rPr>
                        <a:t>Öğr</a:t>
                      </a:r>
                      <a:r>
                        <a:rPr lang="tr-TR" sz="1100" dirty="0">
                          <a:effectLst/>
                        </a:rPr>
                        <a:t>. Gör. Soner SAN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776813493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TARİH: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2666592307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DERSLİK: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</a:rPr>
                        <a:t> </a:t>
                      </a: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490634567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ÖĞRENCİNİN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ADI SOYADI VE İMZASI:</a:t>
                      </a:r>
                    </a:p>
                  </a:txBody>
                  <a:tcPr marL="180000" marR="72000" marT="108000" marB="1080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4081904249"/>
                  </a:ext>
                </a:extLst>
              </a:tr>
              <a:tr h="4409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tr-T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ÖĞRENCİ NUMARASI:</a:t>
                      </a:r>
                    </a:p>
                  </a:txBody>
                  <a:tcPr marL="180000" marR="72000" marT="108000" marB="10800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80000" marR="72000" marT="108000" marB="10800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1352550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703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FA17CFE-0502-7449-B1E1-7BEC0ABBA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429120"/>
            <a:ext cx="8543925" cy="834602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Proje Değerlendirme Kriterleri</a:t>
            </a:r>
          </a:p>
        </p:txBody>
      </p:sp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5691F269-AD1F-F34B-BD03-E622A0C9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3</a:t>
            </a:fld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75BE9470-5DE4-9C40-B088-D6CB0D659A69}"/>
              </a:ext>
            </a:extLst>
          </p:cNvPr>
          <p:cNvSpPr/>
          <p:nvPr/>
        </p:nvSpPr>
        <p:spPr>
          <a:xfrm>
            <a:off x="681037" y="1263722"/>
            <a:ext cx="85439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b="1" dirty="0"/>
              <a:t>Çıktı (10puan)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Kriterlere/Talimatlara Uygun Çıktı </a:t>
            </a:r>
            <a:r>
              <a:rPr lang="tr-TR" sz="1600" b="1" dirty="0"/>
              <a:t>(+10)</a:t>
            </a:r>
            <a:br>
              <a:rPr lang="tr-TR" sz="1600" b="1" dirty="0"/>
            </a:br>
            <a:endParaRPr lang="tr-TR" sz="1600" b="1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İçerik (10puan)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Temel Bilgiler </a:t>
            </a:r>
            <a:r>
              <a:rPr lang="tr-TR" sz="1600" b="1" dirty="0"/>
              <a:t>(+5)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Proje Kurgusu</a:t>
            </a:r>
            <a:r>
              <a:rPr lang="tr-TR" sz="1600" b="1" dirty="0"/>
              <a:t> (+5)</a:t>
            </a:r>
            <a:br>
              <a:rPr lang="tr-TR" sz="1600" b="1" dirty="0"/>
            </a:br>
            <a:endParaRPr lang="tr-TR" sz="1600" b="1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Çevresel Tasarım (30puan)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Sahne/Mekan Tasarımı </a:t>
            </a:r>
            <a:r>
              <a:rPr lang="tr-TR" sz="1600" i="1" dirty="0">
                <a:solidFill>
                  <a:prstClr val="black"/>
                </a:solidFill>
              </a:rPr>
              <a:t>(Environment Design) </a:t>
            </a:r>
            <a:r>
              <a:rPr lang="tr-TR" sz="1600" b="1" dirty="0">
                <a:solidFill>
                  <a:prstClr val="black"/>
                </a:solidFill>
              </a:rPr>
              <a:t>(+15)</a:t>
            </a:r>
            <a:endParaRPr lang="tr-TR" sz="1600" b="1" dirty="0"/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Konsept/Görsel (Renk, Materyal, Işık, Kadraj, Kompozisyon) Bütünlüğü </a:t>
            </a:r>
            <a:r>
              <a:rPr lang="tr-TR" sz="1600" b="1" dirty="0"/>
              <a:t>(+15)</a:t>
            </a:r>
            <a:br>
              <a:rPr lang="tr-TR" sz="1600" b="1" dirty="0"/>
            </a:br>
            <a:endParaRPr lang="tr-TR" sz="1600" b="1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Karakter Tasarımı (50puan)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Oluşturulan Karakterin Özgünlüğü </a:t>
            </a:r>
            <a:r>
              <a:rPr lang="tr-TR" sz="1600" b="1" dirty="0"/>
              <a:t>(+15)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Karakterin İskelet/Kemik (</a:t>
            </a:r>
            <a:r>
              <a:rPr lang="tr-TR" sz="1600" dirty="0" err="1"/>
              <a:t>Armature</a:t>
            </a:r>
            <a:r>
              <a:rPr lang="tr-TR" sz="1600" dirty="0"/>
              <a:t>/Bone) ile Yapısal Uyumluluğu </a:t>
            </a:r>
            <a:r>
              <a:rPr lang="tr-TR" sz="1600" b="1" dirty="0"/>
              <a:t>(+15)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Karakterin Konsept Tasarımı ile Uyumluluğu </a:t>
            </a:r>
            <a:r>
              <a:rPr lang="tr-TR" sz="1600" b="1" dirty="0"/>
              <a:t>(+10)</a:t>
            </a:r>
          </a:p>
          <a:p>
            <a:pPr marL="800100" lvl="1" indent="-342900">
              <a:buFont typeface="+mj-lt"/>
              <a:buAutoNum type="arabicPeriod"/>
            </a:pPr>
            <a:r>
              <a:rPr lang="tr-TR" sz="1600" dirty="0"/>
              <a:t>Karakterin Modelleme Özelliklerinin (Poligon, UV </a:t>
            </a:r>
            <a:r>
              <a:rPr lang="tr-TR" sz="1600" dirty="0" err="1"/>
              <a:t>Map</a:t>
            </a:r>
            <a:r>
              <a:rPr lang="tr-TR" sz="1600" dirty="0"/>
              <a:t>, vb.) Yeterliliği </a:t>
            </a:r>
            <a:r>
              <a:rPr lang="tr-TR" sz="1600" b="1" dirty="0"/>
              <a:t>(+10)</a:t>
            </a:r>
          </a:p>
        </p:txBody>
      </p:sp>
    </p:spTree>
    <p:extLst>
      <p:ext uri="{BB962C8B-B14F-4D97-AF65-F5344CB8AC3E}">
        <p14:creationId xmlns:p14="http://schemas.microsoft.com/office/powerpoint/2010/main" val="410986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5691F269-AD1F-F34B-BD03-E622A0C9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4</a:t>
            </a:fld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3FEC74FD-75E8-BB40-98EE-0C72EA92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760288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1. Proje Temel Bilgileri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995E1DDF-4216-EF4F-B25E-A4CC18AD5DD4}"/>
              </a:ext>
            </a:extLst>
          </p:cNvPr>
          <p:cNvSpPr/>
          <p:nvPr/>
        </p:nvSpPr>
        <p:spPr>
          <a:xfrm>
            <a:off x="681037" y="1027908"/>
            <a:ext cx="8543925" cy="4804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Proje Adı				: </a:t>
            </a:r>
            <a:r>
              <a:rPr lang="tr-TR" dirty="0"/>
              <a:t>Projenizin adını buraya yazın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Proje Türü				: </a:t>
            </a:r>
            <a:r>
              <a:rPr lang="tr-TR" dirty="0"/>
              <a:t>Projenizin türünü buraya yazın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Proje Özeti			: 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Neden bu konuyu seçtiniz?</a:t>
            </a:r>
            <a:br>
              <a:rPr lang="tr-TR" dirty="0"/>
            </a:br>
            <a:r>
              <a:rPr lang="tr-TR" sz="1400" dirty="0"/>
              <a:t>Yanıtınız</a:t>
            </a:r>
            <a:endParaRPr lang="tr-TR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Projenin size göre amacı nedir?</a:t>
            </a:r>
            <a:br>
              <a:rPr lang="tr-TR" dirty="0"/>
            </a:br>
            <a:r>
              <a:rPr lang="tr-TR" sz="1400" dirty="0"/>
              <a:t>Yanıtınız</a:t>
            </a:r>
            <a:endParaRPr lang="tr-TR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Bu ders sürecinde yeni neler öğrendiniz?</a:t>
            </a:r>
            <a:br>
              <a:rPr lang="tr-TR" dirty="0"/>
            </a:br>
            <a:r>
              <a:rPr lang="tr-TR" sz="1400" dirty="0"/>
              <a:t>Yanıtınız</a:t>
            </a:r>
            <a:endParaRPr lang="tr-TR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lang="tr-TR" b="1" dirty="0"/>
              <a:t>Projenizin sanatsal dayanağı (üslubu, tarzı, sanat akımı) nedir?</a:t>
            </a:r>
            <a:br>
              <a:rPr lang="tr-TR" dirty="0"/>
            </a:br>
            <a:r>
              <a:rPr lang="tr-TR" sz="1400" dirty="0"/>
              <a:t>Yanıtınız</a:t>
            </a:r>
            <a:endParaRPr lang="tr-TR" dirty="0"/>
          </a:p>
          <a:p>
            <a:pPr>
              <a:lnSpc>
                <a:spcPct val="150000"/>
              </a:lnSpc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46523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5691F269-AD1F-F34B-BD03-E622A0C9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5</a:t>
            </a:fld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3FEC74FD-75E8-BB40-98EE-0C72EA92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662781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2. Proje Kurgusu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995E1DDF-4216-EF4F-B25E-A4CC18AD5DD4}"/>
              </a:ext>
            </a:extLst>
          </p:cNvPr>
          <p:cNvSpPr/>
          <p:nvPr/>
        </p:nvSpPr>
        <p:spPr>
          <a:xfrm>
            <a:off x="681037" y="1027908"/>
            <a:ext cx="85439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b="1" dirty="0"/>
              <a:t>Mekan Kurgusu</a:t>
            </a:r>
            <a:br>
              <a:rPr lang="tr-TR" b="1" dirty="0"/>
            </a:br>
            <a:r>
              <a:rPr lang="tr-TR" sz="1400" dirty="0"/>
              <a:t>Kurguladığınız mekanı tüm detayları ile buraya yazın.</a:t>
            </a:r>
            <a:br>
              <a:rPr lang="tr-TR" sz="1400" dirty="0"/>
            </a:br>
            <a:endParaRPr lang="tr-TR" sz="1400" b="1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Karakter Özellikleri</a:t>
            </a:r>
            <a:br>
              <a:rPr lang="tr-TR" b="1" dirty="0"/>
            </a:br>
            <a:r>
              <a:rPr lang="tr-TR" sz="1400" dirty="0"/>
              <a:t>Karaktere ait tüm nitelikleri buraya yazın.</a:t>
            </a:r>
            <a:br>
              <a:rPr lang="tr-TR" sz="1400" dirty="0"/>
            </a:br>
            <a:endParaRPr lang="tr-TR" sz="1400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Diyalog Kurgusu</a:t>
            </a:r>
            <a:br>
              <a:rPr lang="tr-TR" b="1" dirty="0"/>
            </a:br>
            <a:r>
              <a:rPr lang="tr-TR" sz="1400" dirty="0"/>
              <a:t>Karaktere ait tüm diyalogları buraya yazın.</a:t>
            </a:r>
            <a:br>
              <a:rPr lang="tr-TR" sz="1400" dirty="0"/>
            </a:br>
            <a:endParaRPr lang="tr-TR" sz="1400" dirty="0"/>
          </a:p>
          <a:p>
            <a:pPr marL="342900" indent="-342900">
              <a:buFont typeface="+mj-lt"/>
              <a:buAutoNum type="arabicPeriod"/>
            </a:pPr>
            <a:r>
              <a:rPr lang="tr-TR" b="1" dirty="0"/>
              <a:t>Planlanan Toplam Süre &amp; Kare Sayısı (</a:t>
            </a:r>
            <a:r>
              <a:rPr lang="tr-TR" b="1" i="1" dirty="0" err="1"/>
              <a:t>keyframes</a:t>
            </a:r>
            <a:r>
              <a:rPr lang="tr-TR" b="1" dirty="0"/>
              <a:t>)</a:t>
            </a:r>
            <a:br>
              <a:rPr lang="tr-TR" b="1" dirty="0"/>
            </a:br>
            <a:r>
              <a:rPr lang="tr-TR" sz="1400" dirty="0"/>
              <a:t>Planladığınız animasyonun toplam süresini buraya yazın.</a:t>
            </a:r>
            <a:br>
              <a:rPr lang="tr-TR" sz="1400" dirty="0"/>
            </a:br>
            <a:endParaRPr lang="tr-TR" sz="1400" dirty="0"/>
          </a:p>
          <a:p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857668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5691F269-AD1F-F34B-BD03-E622A0C9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6</a:t>
            </a:fld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3FEC74FD-75E8-BB40-98EE-0C72EA92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689950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3. Sahne Tasarımı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AD76D66-AFB1-0F42-A4A9-38399F6BF21F}"/>
              </a:ext>
            </a:extLst>
          </p:cNvPr>
          <p:cNvSpPr/>
          <p:nvPr/>
        </p:nvSpPr>
        <p:spPr>
          <a:xfrm>
            <a:off x="3471419" y="2255644"/>
            <a:ext cx="2963161" cy="29631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Proje için hazırladığınız</a:t>
            </a:r>
          </a:p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3D Blender sahne/mekân</a:t>
            </a:r>
            <a:b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tr-TR" sz="1463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environment</a:t>
            </a:r>
            <a:r>
              <a:rPr lang="tr-TR" sz="1463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tr-TR" sz="1463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design</a:t>
            </a:r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 tasarımına ait son çıktıyı (16:9 / 1920x1080px </a:t>
            </a:r>
            <a:r>
              <a:rPr lang="tr-TR" sz="1463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render</a:t>
            </a:r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 alana ekleyin!</a:t>
            </a:r>
          </a:p>
        </p:txBody>
      </p:sp>
    </p:spTree>
    <p:extLst>
      <p:ext uri="{BB962C8B-B14F-4D97-AF65-F5344CB8AC3E}">
        <p14:creationId xmlns:p14="http://schemas.microsoft.com/office/powerpoint/2010/main" val="4098262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ayt Numarası Yer Tutucusu 2">
            <a:extLst>
              <a:ext uri="{FF2B5EF4-FFF2-40B4-BE49-F238E27FC236}">
                <a16:creationId xmlns:a16="http://schemas.microsoft.com/office/drawing/2014/main" id="{5691F269-AD1F-F34B-BD03-E622A0C9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7</a:t>
            </a:fld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3FEC74FD-75E8-BB40-98EE-0C72EA92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710047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4. Karakter Tasarımı</a:t>
            </a:r>
          </a:p>
        </p:txBody>
      </p:sp>
      <p:sp>
        <p:nvSpPr>
          <p:cNvPr id="2" name="Dikdörtgen 1">
            <a:extLst>
              <a:ext uri="{FF2B5EF4-FFF2-40B4-BE49-F238E27FC236}">
                <a16:creationId xmlns:a16="http://schemas.microsoft.com/office/drawing/2014/main" id="{0A755DB3-945A-0C4A-BAF8-89E8C14DB4E6}"/>
              </a:ext>
            </a:extLst>
          </p:cNvPr>
          <p:cNvSpPr/>
          <p:nvPr/>
        </p:nvSpPr>
        <p:spPr>
          <a:xfrm>
            <a:off x="681038" y="1309183"/>
            <a:ext cx="2707403" cy="4813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Proje için hazırladığınız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3D Blender karakter tasarımına ait: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ön açı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dan alınmış çıktıyı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(9:16 / 1080x1920px </a:t>
            </a:r>
            <a:r>
              <a:rPr lang="tr-TR" sz="12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render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 alana ekleyin!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FD599FC2-6FC2-904E-B3A8-2B078BD426B9}"/>
              </a:ext>
            </a:extLst>
          </p:cNvPr>
          <p:cNvSpPr/>
          <p:nvPr/>
        </p:nvSpPr>
        <p:spPr>
          <a:xfrm>
            <a:off x="3599298" y="1309183"/>
            <a:ext cx="2707403" cy="4813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Proje için hazırladığınız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3D Blender karakter tasarımına ait: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arka açı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dan alınmış çıktıyı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(9:16 / 1080x1920px </a:t>
            </a:r>
            <a:r>
              <a:rPr lang="tr-TR" sz="12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render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 alana ekleyin!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6D040DFA-8F55-BA45-B484-F0C0F199BCAC}"/>
              </a:ext>
            </a:extLst>
          </p:cNvPr>
          <p:cNvSpPr/>
          <p:nvPr/>
        </p:nvSpPr>
        <p:spPr>
          <a:xfrm>
            <a:off x="6517559" y="1309183"/>
            <a:ext cx="2707403" cy="48131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Proje için hazırladığınız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3D Blender karakter tasarımına ait: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yan açı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dan alınmış çıktıyı </a:t>
            </a:r>
            <a:b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(9:16 / 1080x1920px </a:t>
            </a:r>
            <a:r>
              <a:rPr lang="tr-TR" sz="1200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render</a:t>
            </a:r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</a:p>
          <a:p>
            <a:pPr algn="ctr"/>
            <a:r>
              <a:rPr lang="tr-TR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bu alana ekleyin!</a:t>
            </a:r>
          </a:p>
        </p:txBody>
      </p:sp>
    </p:spTree>
    <p:extLst>
      <p:ext uri="{BB962C8B-B14F-4D97-AF65-F5344CB8AC3E}">
        <p14:creationId xmlns:p14="http://schemas.microsoft.com/office/powerpoint/2010/main" val="1766794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>
            <a:extLst>
              <a:ext uri="{FF2B5EF4-FFF2-40B4-BE49-F238E27FC236}">
                <a16:creationId xmlns:a16="http://schemas.microsoft.com/office/drawing/2014/main" id="{FF5897B2-2540-0A4C-8645-1B4539AA8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318A4-2775-9E4F-ACD9-F7E6797EFA37}" type="slidenum">
              <a:rPr lang="tr-TR" smtClean="0"/>
              <a:t>8</a:t>
            </a:fld>
            <a:endParaRPr lang="tr-TR"/>
          </a:p>
        </p:txBody>
      </p:sp>
      <p:sp>
        <p:nvSpPr>
          <p:cNvPr id="5" name="Unvan 4">
            <a:extLst>
              <a:ext uri="{FF2B5EF4-FFF2-40B4-BE49-F238E27FC236}">
                <a16:creationId xmlns:a16="http://schemas.microsoft.com/office/drawing/2014/main" id="{85AF5205-DDDB-524A-A42F-26785CF9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750240"/>
          </a:xfrm>
        </p:spPr>
        <p:txBody>
          <a:bodyPr anchor="t">
            <a:normAutofit/>
          </a:bodyPr>
          <a:lstStyle/>
          <a:p>
            <a:r>
              <a:rPr lang="tr-TR" sz="3600" b="1" dirty="0"/>
              <a:t>5. Sonuç Çıktısı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709FF22-8E77-2F4C-94F9-3A180C9D0E4C}"/>
              </a:ext>
            </a:extLst>
          </p:cNvPr>
          <p:cNvSpPr/>
          <p:nvPr/>
        </p:nvSpPr>
        <p:spPr>
          <a:xfrm>
            <a:off x="3471419" y="2255644"/>
            <a:ext cx="2963161" cy="296316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Projenin </a:t>
            </a:r>
          </a:p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CD veya DVD’sini</a:t>
            </a:r>
          </a:p>
          <a:p>
            <a:pPr algn="ctr"/>
            <a:r>
              <a:rPr lang="tr-TR" sz="146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zarfı ile birlikte bu sayfaya yapıştırın!</a:t>
            </a:r>
          </a:p>
        </p:txBody>
      </p:sp>
    </p:spTree>
    <p:extLst>
      <p:ext uri="{BB962C8B-B14F-4D97-AF65-F5344CB8AC3E}">
        <p14:creationId xmlns:p14="http://schemas.microsoft.com/office/powerpoint/2010/main" val="3457454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729</TotalTime>
  <Words>124</Words>
  <Application>Microsoft Macintosh PowerPoint</Application>
  <PresentationFormat>A4 Kağıt (210x297 mm)</PresentationFormat>
  <Paragraphs>67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Teması</vt:lpstr>
      <vt:lpstr>Topkapı Üniversitesi Güzel Sanatlar, Tasarım ve Mimarlık Fakültesi Çizgi Film ve Animasyon      (CFA304) 3 Boyutlu Bilgisayar Animasyonu II Vize Projesi</vt:lpstr>
      <vt:lpstr>Topkapı Üniversitesi Güzel Sanatlar, Tasarım ve Mimarlık Fakültesi</vt:lpstr>
      <vt:lpstr>Proje Değerlendirme Kriterleri</vt:lpstr>
      <vt:lpstr>1. Proje Temel Bilgileri</vt:lpstr>
      <vt:lpstr>2. Proje Kurgusu</vt:lpstr>
      <vt:lpstr>3. Sahne Tasarımı</vt:lpstr>
      <vt:lpstr>4. Karakter Tasarımı</vt:lpstr>
      <vt:lpstr>5. Sonuç Çıktısı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Topkapı Üniversitesi Güzel Sanatlar, Tasarım ve Mimarlık Fakültesi Dijital Oyun Tasarımı Web Programlama (DGD309) Öğr. Gör. Soner SAN</dc:title>
  <dc:creator>Microsoft Office User</dc:creator>
  <cp:lastModifiedBy>Microsoft Office User</cp:lastModifiedBy>
  <cp:revision>53</cp:revision>
  <dcterms:created xsi:type="dcterms:W3CDTF">2023-12-20T10:42:18Z</dcterms:created>
  <dcterms:modified xsi:type="dcterms:W3CDTF">2026-03-29T13:41:15Z</dcterms:modified>
</cp:coreProperties>
</file>